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5" r:id="rId3"/>
    <p:sldId id="274" r:id="rId4"/>
    <p:sldId id="267" r:id="rId5"/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8" r:id="rId17"/>
    <p:sldId id="269" r:id="rId18"/>
    <p:sldId id="276" r:id="rId19"/>
    <p:sldId id="270" r:id="rId20"/>
    <p:sldId id="271" r:id="rId21"/>
    <p:sldId id="272" r:id="rId2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FFCC00"/>
    <a:srgbClr val="0000FF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5" d="100"/>
          <a:sy n="55" d="100"/>
        </p:scale>
        <p:origin x="-1584" y="-9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gif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44624"/>
            <a:ext cx="7772400" cy="1470025"/>
          </a:xfrm>
        </p:spPr>
        <p:txBody>
          <a:bodyPr/>
          <a:lstStyle/>
          <a:p>
            <a:r>
              <a:rPr lang="es-MX" b="1" dirty="0" smtClean="0"/>
              <a:t>SERIE DE LA TABLA DE MULTIPLICAR DEL 9</a:t>
            </a:r>
            <a:endParaRPr lang="es-MX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1520" y="1916832"/>
            <a:ext cx="8568952" cy="1752600"/>
          </a:xfrm>
        </p:spPr>
        <p:txBody>
          <a:bodyPr>
            <a:normAutofit/>
          </a:bodyPr>
          <a:lstStyle/>
          <a:p>
            <a:r>
              <a:rPr lang="es-MX" sz="4400" b="1" dirty="0" smtClean="0">
                <a:solidFill>
                  <a:schemeClr val="tx1"/>
                </a:solidFill>
              </a:rPr>
              <a:t>0, 9, 18, 27, 36, 45, 54, 63, 72, 81, 90</a:t>
            </a:r>
            <a:endParaRPr lang="es-MX" sz="4400" b="1" dirty="0">
              <a:solidFill>
                <a:schemeClr val="tx1"/>
              </a:solidFill>
            </a:endParaRPr>
          </a:p>
        </p:txBody>
      </p:sp>
      <p:pic>
        <p:nvPicPr>
          <p:cNvPr id="19458" name="Picture 2" descr="http://www.gifmania.com/Gif-Animados-Letras-Animadas/Imagenes-Letras-Infantiles/Letras-Munecos-Verdes/numero-9-muneco-verde-1733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2852936"/>
            <a:ext cx="3656441" cy="36724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0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9</a:t>
            </a:r>
            <a:endParaRPr lang="es-MX" sz="4000" dirty="0"/>
          </a:p>
        </p:txBody>
      </p:sp>
      <p:grpSp>
        <p:nvGrpSpPr>
          <p:cNvPr id="2" name="12 Grupo"/>
          <p:cNvGrpSpPr/>
          <p:nvPr/>
        </p:nvGrpSpPr>
        <p:grpSpPr>
          <a:xfrm>
            <a:off x="3347864" y="764704"/>
            <a:ext cx="1656184" cy="1440160"/>
            <a:chOff x="3131840" y="620688"/>
            <a:chExt cx="2448272" cy="2448272"/>
          </a:xfrm>
        </p:grpSpPr>
        <p:grpSp>
          <p:nvGrpSpPr>
            <p:cNvPr id="3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8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9" name="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10" name="9 CuadroTexto"/>
          <p:cNvSpPr txBox="1"/>
          <p:nvPr/>
        </p:nvSpPr>
        <p:spPr>
          <a:xfrm>
            <a:off x="6981190" y="105273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9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7090003" y="2780928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6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835696" y="3659540"/>
            <a:ext cx="49744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9 x 6 = 54</a:t>
            </a:r>
            <a:endParaRPr lang="es-MX" sz="9600" b="1" dirty="0"/>
          </a:p>
        </p:txBody>
      </p:sp>
      <p:grpSp>
        <p:nvGrpSpPr>
          <p:cNvPr id="5" name="14 Grupo"/>
          <p:cNvGrpSpPr/>
          <p:nvPr/>
        </p:nvGrpSpPr>
        <p:grpSpPr>
          <a:xfrm>
            <a:off x="1547664" y="764704"/>
            <a:ext cx="1656184" cy="1440160"/>
            <a:chOff x="3131840" y="620688"/>
            <a:chExt cx="2448272" cy="2448272"/>
          </a:xfrm>
        </p:grpSpPr>
        <p:grpSp>
          <p:nvGrpSpPr>
            <p:cNvPr id="6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9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17" name="1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pic>
        <p:nvPicPr>
          <p:cNvPr id="20" name="Picture 6" descr="http://leoloqueveo.org/numeros/nuev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475656" cy="1561813"/>
          </a:xfrm>
          <a:prstGeom prst="rect">
            <a:avLst/>
          </a:prstGeom>
          <a:noFill/>
        </p:spPr>
      </p:pic>
      <p:pic>
        <p:nvPicPr>
          <p:cNvPr id="21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496" y="5393824"/>
            <a:ext cx="1701824" cy="1347544"/>
          </a:xfrm>
          <a:prstGeom prst="rect">
            <a:avLst/>
          </a:prstGeom>
          <a:noFill/>
        </p:spPr>
      </p:pic>
      <p:grpSp>
        <p:nvGrpSpPr>
          <p:cNvPr id="7" name="21 Grupo"/>
          <p:cNvGrpSpPr/>
          <p:nvPr/>
        </p:nvGrpSpPr>
        <p:grpSpPr>
          <a:xfrm>
            <a:off x="1763688" y="5733256"/>
            <a:ext cx="1008112" cy="936104"/>
            <a:chOff x="4211960" y="1052736"/>
            <a:chExt cx="1296144" cy="1368152"/>
          </a:xfrm>
        </p:grpSpPr>
        <p:pic>
          <p:nvPicPr>
            <p:cNvPr id="2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13" name="12 Grupo"/>
          <p:cNvGrpSpPr/>
          <p:nvPr/>
        </p:nvGrpSpPr>
        <p:grpSpPr>
          <a:xfrm>
            <a:off x="5220072" y="764704"/>
            <a:ext cx="1656184" cy="1440160"/>
            <a:chOff x="3131840" y="620688"/>
            <a:chExt cx="2448272" cy="2448272"/>
          </a:xfrm>
        </p:grpSpPr>
        <p:grpSp>
          <p:nvGrpSpPr>
            <p:cNvPr id="14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30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29" name="2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16" name="14 Grupo"/>
          <p:cNvGrpSpPr/>
          <p:nvPr/>
        </p:nvGrpSpPr>
        <p:grpSpPr>
          <a:xfrm>
            <a:off x="1619672" y="2348880"/>
            <a:ext cx="1656184" cy="1440160"/>
            <a:chOff x="3131840" y="620688"/>
            <a:chExt cx="2448272" cy="2448272"/>
          </a:xfrm>
        </p:grpSpPr>
        <p:grpSp>
          <p:nvGrpSpPr>
            <p:cNvPr id="22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3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8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36" name="35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32" name="14 Grupo"/>
          <p:cNvGrpSpPr/>
          <p:nvPr/>
        </p:nvGrpSpPr>
        <p:grpSpPr>
          <a:xfrm>
            <a:off x="3491880" y="2348880"/>
            <a:ext cx="1656184" cy="1440160"/>
            <a:chOff x="3131840" y="620688"/>
            <a:chExt cx="2448272" cy="2448272"/>
          </a:xfrm>
        </p:grpSpPr>
        <p:grpSp>
          <p:nvGrpSpPr>
            <p:cNvPr id="35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4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9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47" name="4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50" name="14 Grupo"/>
          <p:cNvGrpSpPr/>
          <p:nvPr/>
        </p:nvGrpSpPr>
        <p:grpSpPr>
          <a:xfrm>
            <a:off x="5364088" y="2348880"/>
            <a:ext cx="1656184" cy="1440160"/>
            <a:chOff x="3131840" y="620688"/>
            <a:chExt cx="2448272" cy="2448272"/>
          </a:xfrm>
        </p:grpSpPr>
        <p:grpSp>
          <p:nvGrpSpPr>
            <p:cNvPr id="51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53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54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52" name="51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55" name="21 Grupo"/>
          <p:cNvGrpSpPr/>
          <p:nvPr/>
        </p:nvGrpSpPr>
        <p:grpSpPr>
          <a:xfrm>
            <a:off x="2987824" y="5733256"/>
            <a:ext cx="1008112" cy="936104"/>
            <a:chOff x="4211960" y="1052736"/>
            <a:chExt cx="1296144" cy="1368152"/>
          </a:xfrm>
        </p:grpSpPr>
        <p:pic>
          <p:nvPicPr>
            <p:cNvPr id="5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7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58" name="21 Grupo"/>
          <p:cNvGrpSpPr/>
          <p:nvPr/>
        </p:nvGrpSpPr>
        <p:grpSpPr>
          <a:xfrm>
            <a:off x="4139952" y="5733256"/>
            <a:ext cx="1008112" cy="936104"/>
            <a:chOff x="4211960" y="1052736"/>
            <a:chExt cx="1296144" cy="1368152"/>
          </a:xfrm>
        </p:grpSpPr>
        <p:pic>
          <p:nvPicPr>
            <p:cNvPr id="59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0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61" name="21 Grupo"/>
          <p:cNvGrpSpPr/>
          <p:nvPr/>
        </p:nvGrpSpPr>
        <p:grpSpPr>
          <a:xfrm>
            <a:off x="5220072" y="5733256"/>
            <a:ext cx="1008112" cy="936104"/>
            <a:chOff x="4211960" y="1052736"/>
            <a:chExt cx="1296144" cy="1368152"/>
          </a:xfrm>
        </p:grpSpPr>
        <p:pic>
          <p:nvPicPr>
            <p:cNvPr id="62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3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64" name="21 Grupo"/>
          <p:cNvGrpSpPr/>
          <p:nvPr/>
        </p:nvGrpSpPr>
        <p:grpSpPr>
          <a:xfrm>
            <a:off x="6300192" y="5733256"/>
            <a:ext cx="1008112" cy="936104"/>
            <a:chOff x="4211960" y="1052736"/>
            <a:chExt cx="1296144" cy="1368152"/>
          </a:xfrm>
        </p:grpSpPr>
        <p:pic>
          <p:nvPicPr>
            <p:cNvPr id="65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6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67" name="21 Grupo"/>
          <p:cNvGrpSpPr/>
          <p:nvPr/>
        </p:nvGrpSpPr>
        <p:grpSpPr>
          <a:xfrm>
            <a:off x="7308304" y="5733256"/>
            <a:ext cx="1008112" cy="936104"/>
            <a:chOff x="4211960" y="1052736"/>
            <a:chExt cx="1296144" cy="1368152"/>
          </a:xfrm>
        </p:grpSpPr>
        <p:pic>
          <p:nvPicPr>
            <p:cNvPr id="68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9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0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9</a:t>
            </a:r>
            <a:endParaRPr lang="es-MX" sz="4000" dirty="0"/>
          </a:p>
        </p:txBody>
      </p:sp>
      <p:grpSp>
        <p:nvGrpSpPr>
          <p:cNvPr id="2" name="12 Grupo"/>
          <p:cNvGrpSpPr/>
          <p:nvPr/>
        </p:nvGrpSpPr>
        <p:grpSpPr>
          <a:xfrm>
            <a:off x="3347864" y="620688"/>
            <a:ext cx="1656184" cy="1440160"/>
            <a:chOff x="3131840" y="620688"/>
            <a:chExt cx="2448272" cy="2448272"/>
          </a:xfrm>
        </p:grpSpPr>
        <p:grpSp>
          <p:nvGrpSpPr>
            <p:cNvPr id="3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8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9" name="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10" name="9 CuadroTexto"/>
          <p:cNvSpPr txBox="1"/>
          <p:nvPr/>
        </p:nvSpPr>
        <p:spPr>
          <a:xfrm>
            <a:off x="6981190" y="105273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9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7125499" y="2348880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7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629707" y="4841865"/>
            <a:ext cx="417454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0" b="1" dirty="0" smtClean="0"/>
              <a:t>9 x 7 = 63</a:t>
            </a:r>
            <a:endParaRPr lang="es-MX" sz="8000" b="1" dirty="0"/>
          </a:p>
        </p:txBody>
      </p:sp>
      <p:grpSp>
        <p:nvGrpSpPr>
          <p:cNvPr id="5" name="14 Grupo"/>
          <p:cNvGrpSpPr/>
          <p:nvPr/>
        </p:nvGrpSpPr>
        <p:grpSpPr>
          <a:xfrm>
            <a:off x="1619672" y="620688"/>
            <a:ext cx="1656184" cy="1440160"/>
            <a:chOff x="3131840" y="620688"/>
            <a:chExt cx="2448272" cy="2448272"/>
          </a:xfrm>
        </p:grpSpPr>
        <p:grpSp>
          <p:nvGrpSpPr>
            <p:cNvPr id="6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9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17" name="1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pic>
        <p:nvPicPr>
          <p:cNvPr id="20" name="Picture 6" descr="http://leoloqueveo.org/numeros/nuev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475656" cy="1561813"/>
          </a:xfrm>
          <a:prstGeom prst="rect">
            <a:avLst/>
          </a:prstGeom>
          <a:noFill/>
        </p:spPr>
      </p:pic>
      <p:pic>
        <p:nvPicPr>
          <p:cNvPr id="21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7504" y="4221088"/>
            <a:ext cx="1440160" cy="1491560"/>
          </a:xfrm>
          <a:prstGeom prst="rect">
            <a:avLst/>
          </a:prstGeom>
          <a:noFill/>
        </p:spPr>
      </p:pic>
      <p:grpSp>
        <p:nvGrpSpPr>
          <p:cNvPr id="7" name="21 Grupo"/>
          <p:cNvGrpSpPr/>
          <p:nvPr/>
        </p:nvGrpSpPr>
        <p:grpSpPr>
          <a:xfrm>
            <a:off x="539552" y="5877272"/>
            <a:ext cx="1008112" cy="936104"/>
            <a:chOff x="4211960" y="1052736"/>
            <a:chExt cx="1296144" cy="1368152"/>
          </a:xfrm>
        </p:grpSpPr>
        <p:pic>
          <p:nvPicPr>
            <p:cNvPr id="2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8" name="12 Grupo"/>
          <p:cNvGrpSpPr/>
          <p:nvPr/>
        </p:nvGrpSpPr>
        <p:grpSpPr>
          <a:xfrm>
            <a:off x="5148064" y="620688"/>
            <a:ext cx="1656184" cy="1440160"/>
            <a:chOff x="3131840" y="620688"/>
            <a:chExt cx="2448272" cy="2448272"/>
          </a:xfrm>
        </p:grpSpPr>
        <p:grpSp>
          <p:nvGrpSpPr>
            <p:cNvPr id="13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30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29" name="2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14" name="14 Grupo"/>
          <p:cNvGrpSpPr/>
          <p:nvPr/>
        </p:nvGrpSpPr>
        <p:grpSpPr>
          <a:xfrm>
            <a:off x="1619672" y="3789040"/>
            <a:ext cx="1656184" cy="1440160"/>
            <a:chOff x="3131840" y="620688"/>
            <a:chExt cx="2448272" cy="2448272"/>
          </a:xfrm>
        </p:grpSpPr>
        <p:grpSp>
          <p:nvGrpSpPr>
            <p:cNvPr id="15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3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8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36" name="35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16" name="14 Grupo"/>
          <p:cNvGrpSpPr/>
          <p:nvPr/>
        </p:nvGrpSpPr>
        <p:grpSpPr>
          <a:xfrm>
            <a:off x="1547664" y="2204864"/>
            <a:ext cx="1656184" cy="1440160"/>
            <a:chOff x="3131840" y="620688"/>
            <a:chExt cx="2448272" cy="2448272"/>
          </a:xfrm>
        </p:grpSpPr>
        <p:grpSp>
          <p:nvGrpSpPr>
            <p:cNvPr id="22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4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9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47" name="4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25" name="14 Grupo"/>
          <p:cNvGrpSpPr/>
          <p:nvPr/>
        </p:nvGrpSpPr>
        <p:grpSpPr>
          <a:xfrm>
            <a:off x="5148064" y="2204864"/>
            <a:ext cx="1656184" cy="1440160"/>
            <a:chOff x="3131840" y="620688"/>
            <a:chExt cx="2448272" cy="2448272"/>
          </a:xfrm>
        </p:grpSpPr>
        <p:grpSp>
          <p:nvGrpSpPr>
            <p:cNvPr id="26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53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54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52" name="51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27" name="21 Grupo"/>
          <p:cNvGrpSpPr/>
          <p:nvPr/>
        </p:nvGrpSpPr>
        <p:grpSpPr>
          <a:xfrm>
            <a:off x="1691680" y="5877272"/>
            <a:ext cx="1008112" cy="936104"/>
            <a:chOff x="4211960" y="1052736"/>
            <a:chExt cx="1296144" cy="1368152"/>
          </a:xfrm>
        </p:grpSpPr>
        <p:pic>
          <p:nvPicPr>
            <p:cNvPr id="5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7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28" name="21 Grupo"/>
          <p:cNvGrpSpPr/>
          <p:nvPr/>
        </p:nvGrpSpPr>
        <p:grpSpPr>
          <a:xfrm>
            <a:off x="2771800" y="5877272"/>
            <a:ext cx="1008112" cy="936104"/>
            <a:chOff x="4211960" y="1052736"/>
            <a:chExt cx="1296144" cy="1368152"/>
          </a:xfrm>
        </p:grpSpPr>
        <p:pic>
          <p:nvPicPr>
            <p:cNvPr id="59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0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32" name="21 Grupo"/>
          <p:cNvGrpSpPr/>
          <p:nvPr/>
        </p:nvGrpSpPr>
        <p:grpSpPr>
          <a:xfrm>
            <a:off x="3851920" y="5877272"/>
            <a:ext cx="1008112" cy="936104"/>
            <a:chOff x="4211960" y="1052736"/>
            <a:chExt cx="1296144" cy="1368152"/>
          </a:xfrm>
        </p:grpSpPr>
        <p:pic>
          <p:nvPicPr>
            <p:cNvPr id="62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3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33" name="21 Grupo"/>
          <p:cNvGrpSpPr/>
          <p:nvPr/>
        </p:nvGrpSpPr>
        <p:grpSpPr>
          <a:xfrm>
            <a:off x="4932040" y="5877272"/>
            <a:ext cx="1008112" cy="936104"/>
            <a:chOff x="4211960" y="1052736"/>
            <a:chExt cx="1296144" cy="1368152"/>
          </a:xfrm>
        </p:grpSpPr>
        <p:pic>
          <p:nvPicPr>
            <p:cNvPr id="65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6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55" name="14 Grupo"/>
          <p:cNvGrpSpPr/>
          <p:nvPr/>
        </p:nvGrpSpPr>
        <p:grpSpPr>
          <a:xfrm>
            <a:off x="3347864" y="2204864"/>
            <a:ext cx="1656184" cy="1440160"/>
            <a:chOff x="3131840" y="620688"/>
            <a:chExt cx="2448272" cy="2448272"/>
          </a:xfrm>
        </p:grpSpPr>
        <p:grpSp>
          <p:nvGrpSpPr>
            <p:cNvPr id="58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64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7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61" name="60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68" name="21 Grupo"/>
          <p:cNvGrpSpPr/>
          <p:nvPr/>
        </p:nvGrpSpPr>
        <p:grpSpPr>
          <a:xfrm>
            <a:off x="6012160" y="5877272"/>
            <a:ext cx="1008112" cy="936104"/>
            <a:chOff x="4211960" y="1052736"/>
            <a:chExt cx="1296144" cy="1368152"/>
          </a:xfrm>
        </p:grpSpPr>
        <p:pic>
          <p:nvPicPr>
            <p:cNvPr id="69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0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71" name="21 Grupo"/>
          <p:cNvGrpSpPr/>
          <p:nvPr/>
        </p:nvGrpSpPr>
        <p:grpSpPr>
          <a:xfrm>
            <a:off x="7092280" y="5877272"/>
            <a:ext cx="1008112" cy="936104"/>
            <a:chOff x="4211960" y="1052736"/>
            <a:chExt cx="1296144" cy="1368152"/>
          </a:xfrm>
        </p:grpSpPr>
        <p:pic>
          <p:nvPicPr>
            <p:cNvPr id="72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3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-99392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9</a:t>
            </a:r>
            <a:endParaRPr lang="es-MX" sz="4000" dirty="0"/>
          </a:p>
        </p:txBody>
      </p:sp>
      <p:grpSp>
        <p:nvGrpSpPr>
          <p:cNvPr id="2" name="12 Grupo"/>
          <p:cNvGrpSpPr/>
          <p:nvPr/>
        </p:nvGrpSpPr>
        <p:grpSpPr>
          <a:xfrm>
            <a:off x="3347864" y="548680"/>
            <a:ext cx="1656184" cy="1440160"/>
            <a:chOff x="3131840" y="620688"/>
            <a:chExt cx="2448272" cy="2448272"/>
          </a:xfrm>
        </p:grpSpPr>
        <p:grpSp>
          <p:nvGrpSpPr>
            <p:cNvPr id="3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8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9" name="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10" name="9 CuadroTexto"/>
          <p:cNvSpPr txBox="1"/>
          <p:nvPr/>
        </p:nvSpPr>
        <p:spPr>
          <a:xfrm>
            <a:off x="6981190" y="105273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9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948264" y="2348880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8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629707" y="4841865"/>
            <a:ext cx="417454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0" b="1" dirty="0" smtClean="0"/>
              <a:t>9 x 8 = 72</a:t>
            </a:r>
            <a:endParaRPr lang="es-MX" sz="8000" b="1" dirty="0"/>
          </a:p>
        </p:txBody>
      </p:sp>
      <p:grpSp>
        <p:nvGrpSpPr>
          <p:cNvPr id="5" name="14 Grupo"/>
          <p:cNvGrpSpPr/>
          <p:nvPr/>
        </p:nvGrpSpPr>
        <p:grpSpPr>
          <a:xfrm>
            <a:off x="1547664" y="548680"/>
            <a:ext cx="1656184" cy="1440160"/>
            <a:chOff x="3131840" y="620688"/>
            <a:chExt cx="2448272" cy="2448272"/>
          </a:xfrm>
        </p:grpSpPr>
        <p:grpSp>
          <p:nvGrpSpPr>
            <p:cNvPr id="6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9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17" name="1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pic>
        <p:nvPicPr>
          <p:cNvPr id="20" name="Picture 6" descr="http://leoloqueveo.org/numeros/nuev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475656" cy="1561813"/>
          </a:xfrm>
          <a:prstGeom prst="rect">
            <a:avLst/>
          </a:prstGeom>
          <a:noFill/>
        </p:spPr>
      </p:pic>
      <p:pic>
        <p:nvPicPr>
          <p:cNvPr id="21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4365104"/>
            <a:ext cx="1440160" cy="1347544"/>
          </a:xfrm>
          <a:prstGeom prst="rect">
            <a:avLst/>
          </a:prstGeom>
          <a:noFill/>
        </p:spPr>
      </p:pic>
      <p:grpSp>
        <p:nvGrpSpPr>
          <p:cNvPr id="8" name="12 Grupo"/>
          <p:cNvGrpSpPr/>
          <p:nvPr/>
        </p:nvGrpSpPr>
        <p:grpSpPr>
          <a:xfrm>
            <a:off x="5148064" y="620688"/>
            <a:ext cx="1656184" cy="1440160"/>
            <a:chOff x="3131840" y="620688"/>
            <a:chExt cx="2448272" cy="2448272"/>
          </a:xfrm>
        </p:grpSpPr>
        <p:grpSp>
          <p:nvGrpSpPr>
            <p:cNvPr id="13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30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29" name="2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14" name="14 Grupo"/>
          <p:cNvGrpSpPr/>
          <p:nvPr/>
        </p:nvGrpSpPr>
        <p:grpSpPr>
          <a:xfrm>
            <a:off x="1619672" y="3717032"/>
            <a:ext cx="1656184" cy="1440160"/>
            <a:chOff x="3131840" y="620688"/>
            <a:chExt cx="2448272" cy="2448272"/>
          </a:xfrm>
        </p:grpSpPr>
        <p:grpSp>
          <p:nvGrpSpPr>
            <p:cNvPr id="15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3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8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36" name="35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16" name="14 Grupo"/>
          <p:cNvGrpSpPr/>
          <p:nvPr/>
        </p:nvGrpSpPr>
        <p:grpSpPr>
          <a:xfrm>
            <a:off x="1547664" y="2132856"/>
            <a:ext cx="1656184" cy="1440160"/>
            <a:chOff x="3131840" y="620688"/>
            <a:chExt cx="2448272" cy="2448272"/>
          </a:xfrm>
        </p:grpSpPr>
        <p:grpSp>
          <p:nvGrpSpPr>
            <p:cNvPr id="22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4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9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47" name="4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25" name="14 Grupo"/>
          <p:cNvGrpSpPr/>
          <p:nvPr/>
        </p:nvGrpSpPr>
        <p:grpSpPr>
          <a:xfrm>
            <a:off x="5220072" y="2132856"/>
            <a:ext cx="1656184" cy="1440160"/>
            <a:chOff x="3131840" y="620688"/>
            <a:chExt cx="2448272" cy="2448272"/>
          </a:xfrm>
        </p:grpSpPr>
        <p:grpSp>
          <p:nvGrpSpPr>
            <p:cNvPr id="26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53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54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52" name="51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34" name="14 Grupo"/>
          <p:cNvGrpSpPr/>
          <p:nvPr/>
        </p:nvGrpSpPr>
        <p:grpSpPr>
          <a:xfrm>
            <a:off x="3347864" y="2132856"/>
            <a:ext cx="1656184" cy="1440160"/>
            <a:chOff x="3131840" y="620688"/>
            <a:chExt cx="2448272" cy="2448272"/>
          </a:xfrm>
        </p:grpSpPr>
        <p:grpSp>
          <p:nvGrpSpPr>
            <p:cNvPr id="35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64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7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61" name="60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68" name="14 Grupo"/>
          <p:cNvGrpSpPr/>
          <p:nvPr/>
        </p:nvGrpSpPr>
        <p:grpSpPr>
          <a:xfrm>
            <a:off x="3491880" y="3717032"/>
            <a:ext cx="1656184" cy="1440160"/>
            <a:chOff x="3131840" y="620688"/>
            <a:chExt cx="2448272" cy="2448272"/>
          </a:xfrm>
        </p:grpSpPr>
        <p:grpSp>
          <p:nvGrpSpPr>
            <p:cNvPr id="71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75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6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74" name="73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80" name="21 Grupo"/>
          <p:cNvGrpSpPr/>
          <p:nvPr/>
        </p:nvGrpSpPr>
        <p:grpSpPr>
          <a:xfrm>
            <a:off x="35496" y="6093296"/>
            <a:ext cx="792088" cy="720080"/>
            <a:chOff x="4211960" y="1052736"/>
            <a:chExt cx="1296144" cy="1368152"/>
          </a:xfrm>
        </p:grpSpPr>
        <p:pic>
          <p:nvPicPr>
            <p:cNvPr id="81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83" name="21 Grupo"/>
          <p:cNvGrpSpPr/>
          <p:nvPr/>
        </p:nvGrpSpPr>
        <p:grpSpPr>
          <a:xfrm>
            <a:off x="899592" y="6093296"/>
            <a:ext cx="792088" cy="720080"/>
            <a:chOff x="4211960" y="1052736"/>
            <a:chExt cx="1296144" cy="1368152"/>
          </a:xfrm>
        </p:grpSpPr>
        <p:pic>
          <p:nvPicPr>
            <p:cNvPr id="8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5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86" name="21 Grupo"/>
          <p:cNvGrpSpPr/>
          <p:nvPr/>
        </p:nvGrpSpPr>
        <p:grpSpPr>
          <a:xfrm>
            <a:off x="1691680" y="6093296"/>
            <a:ext cx="792088" cy="720080"/>
            <a:chOff x="4211960" y="1052736"/>
            <a:chExt cx="1296144" cy="1368152"/>
          </a:xfrm>
        </p:grpSpPr>
        <p:pic>
          <p:nvPicPr>
            <p:cNvPr id="87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8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89" name="21 Grupo"/>
          <p:cNvGrpSpPr/>
          <p:nvPr/>
        </p:nvGrpSpPr>
        <p:grpSpPr>
          <a:xfrm>
            <a:off x="2483768" y="6093296"/>
            <a:ext cx="792088" cy="720080"/>
            <a:chOff x="4211960" y="1052736"/>
            <a:chExt cx="1296144" cy="1368152"/>
          </a:xfrm>
        </p:grpSpPr>
        <p:pic>
          <p:nvPicPr>
            <p:cNvPr id="9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1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92" name="21 Grupo"/>
          <p:cNvGrpSpPr/>
          <p:nvPr/>
        </p:nvGrpSpPr>
        <p:grpSpPr>
          <a:xfrm>
            <a:off x="3347864" y="6093296"/>
            <a:ext cx="792088" cy="720080"/>
            <a:chOff x="4211960" y="1052736"/>
            <a:chExt cx="1296144" cy="1368152"/>
          </a:xfrm>
        </p:grpSpPr>
        <p:pic>
          <p:nvPicPr>
            <p:cNvPr id="9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4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95" name="21 Grupo"/>
          <p:cNvGrpSpPr/>
          <p:nvPr/>
        </p:nvGrpSpPr>
        <p:grpSpPr>
          <a:xfrm>
            <a:off x="4139952" y="6093296"/>
            <a:ext cx="792088" cy="720080"/>
            <a:chOff x="4211960" y="1052736"/>
            <a:chExt cx="1296144" cy="1368152"/>
          </a:xfrm>
        </p:grpSpPr>
        <p:pic>
          <p:nvPicPr>
            <p:cNvPr id="9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7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98" name="21 Grupo"/>
          <p:cNvGrpSpPr/>
          <p:nvPr/>
        </p:nvGrpSpPr>
        <p:grpSpPr>
          <a:xfrm>
            <a:off x="5004048" y="6093296"/>
            <a:ext cx="792088" cy="720080"/>
            <a:chOff x="4211960" y="1052736"/>
            <a:chExt cx="1296144" cy="1368152"/>
          </a:xfrm>
        </p:grpSpPr>
        <p:pic>
          <p:nvPicPr>
            <p:cNvPr id="99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0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101" name="21 Grupo"/>
          <p:cNvGrpSpPr/>
          <p:nvPr/>
        </p:nvGrpSpPr>
        <p:grpSpPr>
          <a:xfrm>
            <a:off x="5796136" y="6093296"/>
            <a:ext cx="792088" cy="720080"/>
            <a:chOff x="4211960" y="1052736"/>
            <a:chExt cx="1296144" cy="1368152"/>
          </a:xfrm>
        </p:grpSpPr>
        <p:pic>
          <p:nvPicPr>
            <p:cNvPr id="102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-99392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9</a:t>
            </a:r>
            <a:endParaRPr lang="es-MX" sz="4000" dirty="0"/>
          </a:p>
        </p:txBody>
      </p:sp>
      <p:grpSp>
        <p:nvGrpSpPr>
          <p:cNvPr id="2" name="12 Grupo"/>
          <p:cNvGrpSpPr/>
          <p:nvPr/>
        </p:nvGrpSpPr>
        <p:grpSpPr>
          <a:xfrm>
            <a:off x="3347864" y="548680"/>
            <a:ext cx="1656184" cy="1440160"/>
            <a:chOff x="3131840" y="620688"/>
            <a:chExt cx="2448272" cy="2448272"/>
          </a:xfrm>
        </p:grpSpPr>
        <p:grpSp>
          <p:nvGrpSpPr>
            <p:cNvPr id="3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8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9" name="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10" name="9 CuadroTexto"/>
          <p:cNvSpPr txBox="1"/>
          <p:nvPr/>
        </p:nvSpPr>
        <p:spPr>
          <a:xfrm>
            <a:off x="6981190" y="105273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9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948264" y="2348880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9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629707" y="4841865"/>
            <a:ext cx="417454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0" b="1" dirty="0" smtClean="0"/>
              <a:t>9 x 9 = 81</a:t>
            </a:r>
            <a:endParaRPr lang="es-MX" sz="8000" b="1" dirty="0"/>
          </a:p>
        </p:txBody>
      </p:sp>
      <p:grpSp>
        <p:nvGrpSpPr>
          <p:cNvPr id="5" name="14 Grupo"/>
          <p:cNvGrpSpPr/>
          <p:nvPr/>
        </p:nvGrpSpPr>
        <p:grpSpPr>
          <a:xfrm>
            <a:off x="1547664" y="548680"/>
            <a:ext cx="1656184" cy="1440160"/>
            <a:chOff x="3131840" y="620688"/>
            <a:chExt cx="2448272" cy="2448272"/>
          </a:xfrm>
        </p:grpSpPr>
        <p:grpSp>
          <p:nvGrpSpPr>
            <p:cNvPr id="6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9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17" name="1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pic>
        <p:nvPicPr>
          <p:cNvPr id="20" name="Picture 6" descr="http://leoloqueveo.org/numeros/nuev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475656" cy="1561813"/>
          </a:xfrm>
          <a:prstGeom prst="rect">
            <a:avLst/>
          </a:prstGeom>
          <a:noFill/>
        </p:spPr>
      </p:pic>
      <p:pic>
        <p:nvPicPr>
          <p:cNvPr id="21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4293096"/>
            <a:ext cx="1368152" cy="1419552"/>
          </a:xfrm>
          <a:prstGeom prst="rect">
            <a:avLst/>
          </a:prstGeom>
          <a:noFill/>
        </p:spPr>
      </p:pic>
      <p:grpSp>
        <p:nvGrpSpPr>
          <p:cNvPr id="8" name="12 Grupo"/>
          <p:cNvGrpSpPr/>
          <p:nvPr/>
        </p:nvGrpSpPr>
        <p:grpSpPr>
          <a:xfrm>
            <a:off x="5148064" y="620688"/>
            <a:ext cx="1656184" cy="1440160"/>
            <a:chOff x="3131840" y="620688"/>
            <a:chExt cx="2448272" cy="2448272"/>
          </a:xfrm>
        </p:grpSpPr>
        <p:grpSp>
          <p:nvGrpSpPr>
            <p:cNvPr id="13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30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29" name="2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14" name="14 Grupo"/>
          <p:cNvGrpSpPr/>
          <p:nvPr/>
        </p:nvGrpSpPr>
        <p:grpSpPr>
          <a:xfrm>
            <a:off x="1619672" y="3717032"/>
            <a:ext cx="1656184" cy="1440160"/>
            <a:chOff x="3131840" y="620688"/>
            <a:chExt cx="2448272" cy="2448272"/>
          </a:xfrm>
        </p:grpSpPr>
        <p:grpSp>
          <p:nvGrpSpPr>
            <p:cNvPr id="15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3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8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36" name="35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16" name="14 Grupo"/>
          <p:cNvGrpSpPr/>
          <p:nvPr/>
        </p:nvGrpSpPr>
        <p:grpSpPr>
          <a:xfrm>
            <a:off x="1547664" y="2132856"/>
            <a:ext cx="1656184" cy="1440160"/>
            <a:chOff x="3131840" y="620688"/>
            <a:chExt cx="2448272" cy="2448272"/>
          </a:xfrm>
        </p:grpSpPr>
        <p:grpSp>
          <p:nvGrpSpPr>
            <p:cNvPr id="22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4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9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47" name="4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25" name="14 Grupo"/>
          <p:cNvGrpSpPr/>
          <p:nvPr/>
        </p:nvGrpSpPr>
        <p:grpSpPr>
          <a:xfrm>
            <a:off x="5220072" y="2132856"/>
            <a:ext cx="1656184" cy="1440160"/>
            <a:chOff x="3131840" y="620688"/>
            <a:chExt cx="2448272" cy="2448272"/>
          </a:xfrm>
        </p:grpSpPr>
        <p:grpSp>
          <p:nvGrpSpPr>
            <p:cNvPr id="26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53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54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52" name="51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34" name="14 Grupo"/>
          <p:cNvGrpSpPr/>
          <p:nvPr/>
        </p:nvGrpSpPr>
        <p:grpSpPr>
          <a:xfrm>
            <a:off x="3347864" y="2132856"/>
            <a:ext cx="1656184" cy="1440160"/>
            <a:chOff x="3131840" y="620688"/>
            <a:chExt cx="2448272" cy="2448272"/>
          </a:xfrm>
        </p:grpSpPr>
        <p:grpSp>
          <p:nvGrpSpPr>
            <p:cNvPr id="35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64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7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61" name="60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41" name="14 Grupo"/>
          <p:cNvGrpSpPr/>
          <p:nvPr/>
        </p:nvGrpSpPr>
        <p:grpSpPr>
          <a:xfrm>
            <a:off x="5436096" y="3717032"/>
            <a:ext cx="1656184" cy="1440160"/>
            <a:chOff x="3131840" y="620688"/>
            <a:chExt cx="2448272" cy="2448272"/>
          </a:xfrm>
        </p:grpSpPr>
        <p:grpSp>
          <p:nvGrpSpPr>
            <p:cNvPr id="42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75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6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74" name="73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77" name="14 Grupo"/>
          <p:cNvGrpSpPr/>
          <p:nvPr/>
        </p:nvGrpSpPr>
        <p:grpSpPr>
          <a:xfrm>
            <a:off x="3563888" y="3717032"/>
            <a:ext cx="1656184" cy="1440160"/>
            <a:chOff x="3131840" y="620688"/>
            <a:chExt cx="2448272" cy="2448272"/>
          </a:xfrm>
        </p:grpSpPr>
        <p:grpSp>
          <p:nvGrpSpPr>
            <p:cNvPr id="80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82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3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81" name="80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84" name="21 Grupo"/>
          <p:cNvGrpSpPr/>
          <p:nvPr/>
        </p:nvGrpSpPr>
        <p:grpSpPr>
          <a:xfrm>
            <a:off x="35496" y="6093296"/>
            <a:ext cx="792088" cy="720080"/>
            <a:chOff x="4211960" y="1052736"/>
            <a:chExt cx="1296144" cy="1368152"/>
          </a:xfrm>
        </p:grpSpPr>
        <p:pic>
          <p:nvPicPr>
            <p:cNvPr id="85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6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87" name="21 Grupo"/>
          <p:cNvGrpSpPr/>
          <p:nvPr/>
        </p:nvGrpSpPr>
        <p:grpSpPr>
          <a:xfrm>
            <a:off x="899592" y="6093296"/>
            <a:ext cx="792088" cy="720080"/>
            <a:chOff x="4211960" y="1052736"/>
            <a:chExt cx="1296144" cy="1368152"/>
          </a:xfrm>
        </p:grpSpPr>
        <p:pic>
          <p:nvPicPr>
            <p:cNvPr id="88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9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90" name="21 Grupo"/>
          <p:cNvGrpSpPr/>
          <p:nvPr/>
        </p:nvGrpSpPr>
        <p:grpSpPr>
          <a:xfrm>
            <a:off x="1691680" y="6093296"/>
            <a:ext cx="792088" cy="720080"/>
            <a:chOff x="4211960" y="1052736"/>
            <a:chExt cx="1296144" cy="1368152"/>
          </a:xfrm>
        </p:grpSpPr>
        <p:pic>
          <p:nvPicPr>
            <p:cNvPr id="91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93" name="21 Grupo"/>
          <p:cNvGrpSpPr/>
          <p:nvPr/>
        </p:nvGrpSpPr>
        <p:grpSpPr>
          <a:xfrm>
            <a:off x="2483768" y="6093296"/>
            <a:ext cx="792088" cy="720080"/>
            <a:chOff x="4211960" y="1052736"/>
            <a:chExt cx="1296144" cy="1368152"/>
          </a:xfrm>
        </p:grpSpPr>
        <p:pic>
          <p:nvPicPr>
            <p:cNvPr id="9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5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96" name="21 Grupo"/>
          <p:cNvGrpSpPr/>
          <p:nvPr/>
        </p:nvGrpSpPr>
        <p:grpSpPr>
          <a:xfrm>
            <a:off x="3347864" y="6093296"/>
            <a:ext cx="792088" cy="720080"/>
            <a:chOff x="4211960" y="1052736"/>
            <a:chExt cx="1296144" cy="1368152"/>
          </a:xfrm>
        </p:grpSpPr>
        <p:pic>
          <p:nvPicPr>
            <p:cNvPr id="97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8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99" name="21 Grupo"/>
          <p:cNvGrpSpPr/>
          <p:nvPr/>
        </p:nvGrpSpPr>
        <p:grpSpPr>
          <a:xfrm>
            <a:off x="4139952" y="6093296"/>
            <a:ext cx="792088" cy="720080"/>
            <a:chOff x="4211960" y="1052736"/>
            <a:chExt cx="1296144" cy="1368152"/>
          </a:xfrm>
        </p:grpSpPr>
        <p:pic>
          <p:nvPicPr>
            <p:cNvPr id="10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1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102" name="21 Grupo"/>
          <p:cNvGrpSpPr/>
          <p:nvPr/>
        </p:nvGrpSpPr>
        <p:grpSpPr>
          <a:xfrm>
            <a:off x="5004048" y="6093296"/>
            <a:ext cx="792088" cy="720080"/>
            <a:chOff x="4211960" y="1052736"/>
            <a:chExt cx="1296144" cy="1368152"/>
          </a:xfrm>
        </p:grpSpPr>
        <p:pic>
          <p:nvPicPr>
            <p:cNvPr id="10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105" name="21 Grupo"/>
          <p:cNvGrpSpPr/>
          <p:nvPr/>
        </p:nvGrpSpPr>
        <p:grpSpPr>
          <a:xfrm>
            <a:off x="5796136" y="6093296"/>
            <a:ext cx="792088" cy="720080"/>
            <a:chOff x="4211960" y="1052736"/>
            <a:chExt cx="1296144" cy="1368152"/>
          </a:xfrm>
        </p:grpSpPr>
        <p:pic>
          <p:nvPicPr>
            <p:cNvPr id="10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7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108" name="21 Grupo"/>
          <p:cNvGrpSpPr/>
          <p:nvPr/>
        </p:nvGrpSpPr>
        <p:grpSpPr>
          <a:xfrm>
            <a:off x="6588224" y="6093296"/>
            <a:ext cx="792088" cy="720080"/>
            <a:chOff x="4211960" y="1052736"/>
            <a:chExt cx="1296144" cy="1368152"/>
          </a:xfrm>
        </p:grpSpPr>
        <p:pic>
          <p:nvPicPr>
            <p:cNvPr id="109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0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-99392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9</a:t>
            </a:r>
            <a:endParaRPr lang="es-MX" sz="4000" dirty="0"/>
          </a:p>
        </p:txBody>
      </p:sp>
      <p:grpSp>
        <p:nvGrpSpPr>
          <p:cNvPr id="2" name="12 Grupo"/>
          <p:cNvGrpSpPr/>
          <p:nvPr/>
        </p:nvGrpSpPr>
        <p:grpSpPr>
          <a:xfrm>
            <a:off x="3347864" y="548680"/>
            <a:ext cx="1656184" cy="1440160"/>
            <a:chOff x="3131840" y="620688"/>
            <a:chExt cx="2448272" cy="2448272"/>
          </a:xfrm>
        </p:grpSpPr>
        <p:grpSp>
          <p:nvGrpSpPr>
            <p:cNvPr id="3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8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9" name="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10" name="9 CuadroTexto"/>
          <p:cNvSpPr txBox="1"/>
          <p:nvPr/>
        </p:nvSpPr>
        <p:spPr>
          <a:xfrm>
            <a:off x="6981190" y="105273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9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948264" y="2348880"/>
            <a:ext cx="22781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10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629707" y="4841865"/>
            <a:ext cx="469391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0" b="1" dirty="0" smtClean="0"/>
              <a:t>9 x 10 = 90</a:t>
            </a:r>
            <a:endParaRPr lang="es-MX" sz="8000" b="1" dirty="0"/>
          </a:p>
        </p:txBody>
      </p:sp>
      <p:grpSp>
        <p:nvGrpSpPr>
          <p:cNvPr id="5" name="14 Grupo"/>
          <p:cNvGrpSpPr/>
          <p:nvPr/>
        </p:nvGrpSpPr>
        <p:grpSpPr>
          <a:xfrm>
            <a:off x="1547664" y="548680"/>
            <a:ext cx="1656184" cy="1440160"/>
            <a:chOff x="3131840" y="620688"/>
            <a:chExt cx="2448272" cy="2448272"/>
          </a:xfrm>
        </p:grpSpPr>
        <p:grpSp>
          <p:nvGrpSpPr>
            <p:cNvPr id="6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9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17" name="1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pic>
        <p:nvPicPr>
          <p:cNvPr id="20" name="Picture 6" descr="http://leoloqueveo.org/numeros/nuev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475656" cy="1561813"/>
          </a:xfrm>
          <a:prstGeom prst="rect">
            <a:avLst/>
          </a:prstGeom>
          <a:noFill/>
        </p:spPr>
      </p:pic>
      <p:pic>
        <p:nvPicPr>
          <p:cNvPr id="21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4293096"/>
            <a:ext cx="1368152" cy="1419552"/>
          </a:xfrm>
          <a:prstGeom prst="rect">
            <a:avLst/>
          </a:prstGeom>
          <a:noFill/>
        </p:spPr>
      </p:pic>
      <p:grpSp>
        <p:nvGrpSpPr>
          <p:cNvPr id="7" name="21 Grupo"/>
          <p:cNvGrpSpPr/>
          <p:nvPr/>
        </p:nvGrpSpPr>
        <p:grpSpPr>
          <a:xfrm>
            <a:off x="35496" y="6093296"/>
            <a:ext cx="792088" cy="720080"/>
            <a:chOff x="4211960" y="1052736"/>
            <a:chExt cx="1296144" cy="1368152"/>
          </a:xfrm>
        </p:grpSpPr>
        <p:pic>
          <p:nvPicPr>
            <p:cNvPr id="2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8" name="12 Grupo"/>
          <p:cNvGrpSpPr/>
          <p:nvPr/>
        </p:nvGrpSpPr>
        <p:grpSpPr>
          <a:xfrm>
            <a:off x="5148064" y="620688"/>
            <a:ext cx="1656184" cy="1440160"/>
            <a:chOff x="3131840" y="620688"/>
            <a:chExt cx="2448272" cy="2448272"/>
          </a:xfrm>
        </p:grpSpPr>
        <p:grpSp>
          <p:nvGrpSpPr>
            <p:cNvPr id="13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30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29" name="2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14" name="14 Grupo"/>
          <p:cNvGrpSpPr/>
          <p:nvPr/>
        </p:nvGrpSpPr>
        <p:grpSpPr>
          <a:xfrm>
            <a:off x="1619672" y="3717032"/>
            <a:ext cx="1656184" cy="1440160"/>
            <a:chOff x="3131840" y="620688"/>
            <a:chExt cx="2448272" cy="2448272"/>
          </a:xfrm>
        </p:grpSpPr>
        <p:grpSp>
          <p:nvGrpSpPr>
            <p:cNvPr id="15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3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8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36" name="35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16" name="14 Grupo"/>
          <p:cNvGrpSpPr/>
          <p:nvPr/>
        </p:nvGrpSpPr>
        <p:grpSpPr>
          <a:xfrm>
            <a:off x="1547664" y="2132856"/>
            <a:ext cx="1656184" cy="1440160"/>
            <a:chOff x="3131840" y="620688"/>
            <a:chExt cx="2448272" cy="2448272"/>
          </a:xfrm>
        </p:grpSpPr>
        <p:grpSp>
          <p:nvGrpSpPr>
            <p:cNvPr id="22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4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9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47" name="4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25" name="14 Grupo"/>
          <p:cNvGrpSpPr/>
          <p:nvPr/>
        </p:nvGrpSpPr>
        <p:grpSpPr>
          <a:xfrm>
            <a:off x="5220072" y="2132856"/>
            <a:ext cx="1656184" cy="1440160"/>
            <a:chOff x="3131840" y="620688"/>
            <a:chExt cx="2448272" cy="2448272"/>
          </a:xfrm>
        </p:grpSpPr>
        <p:grpSp>
          <p:nvGrpSpPr>
            <p:cNvPr id="26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53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54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52" name="51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34" name="14 Grupo"/>
          <p:cNvGrpSpPr/>
          <p:nvPr/>
        </p:nvGrpSpPr>
        <p:grpSpPr>
          <a:xfrm>
            <a:off x="3347864" y="2132856"/>
            <a:ext cx="1656184" cy="1440160"/>
            <a:chOff x="3131840" y="620688"/>
            <a:chExt cx="2448272" cy="2448272"/>
          </a:xfrm>
        </p:grpSpPr>
        <p:grpSp>
          <p:nvGrpSpPr>
            <p:cNvPr id="35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64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7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61" name="60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41" name="14 Grupo"/>
          <p:cNvGrpSpPr/>
          <p:nvPr/>
        </p:nvGrpSpPr>
        <p:grpSpPr>
          <a:xfrm>
            <a:off x="7308304" y="3573016"/>
            <a:ext cx="1656184" cy="1440160"/>
            <a:chOff x="3131840" y="620688"/>
            <a:chExt cx="2448272" cy="2448272"/>
          </a:xfrm>
        </p:grpSpPr>
        <p:grpSp>
          <p:nvGrpSpPr>
            <p:cNvPr id="42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75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6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74" name="73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44" name="14 Grupo"/>
          <p:cNvGrpSpPr/>
          <p:nvPr/>
        </p:nvGrpSpPr>
        <p:grpSpPr>
          <a:xfrm>
            <a:off x="3563888" y="3717032"/>
            <a:ext cx="1656184" cy="1440160"/>
            <a:chOff x="3131840" y="620688"/>
            <a:chExt cx="2448272" cy="2448272"/>
          </a:xfrm>
        </p:grpSpPr>
        <p:grpSp>
          <p:nvGrpSpPr>
            <p:cNvPr id="45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82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3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81" name="80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77" name="14 Grupo"/>
          <p:cNvGrpSpPr/>
          <p:nvPr/>
        </p:nvGrpSpPr>
        <p:grpSpPr>
          <a:xfrm>
            <a:off x="5436096" y="3645024"/>
            <a:ext cx="1656184" cy="1440160"/>
            <a:chOff x="3131840" y="620688"/>
            <a:chExt cx="2448272" cy="2448272"/>
          </a:xfrm>
        </p:grpSpPr>
        <p:grpSp>
          <p:nvGrpSpPr>
            <p:cNvPr id="80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85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6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84" name="83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87" name="21 Grupo"/>
          <p:cNvGrpSpPr/>
          <p:nvPr/>
        </p:nvGrpSpPr>
        <p:grpSpPr>
          <a:xfrm>
            <a:off x="899592" y="6093296"/>
            <a:ext cx="792088" cy="720080"/>
            <a:chOff x="4211960" y="1052736"/>
            <a:chExt cx="1296144" cy="1368152"/>
          </a:xfrm>
        </p:grpSpPr>
        <p:pic>
          <p:nvPicPr>
            <p:cNvPr id="88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9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90" name="21 Grupo"/>
          <p:cNvGrpSpPr/>
          <p:nvPr/>
        </p:nvGrpSpPr>
        <p:grpSpPr>
          <a:xfrm>
            <a:off x="1691680" y="6093296"/>
            <a:ext cx="792088" cy="720080"/>
            <a:chOff x="4211960" y="1052736"/>
            <a:chExt cx="1296144" cy="1368152"/>
          </a:xfrm>
        </p:grpSpPr>
        <p:pic>
          <p:nvPicPr>
            <p:cNvPr id="91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93" name="21 Grupo"/>
          <p:cNvGrpSpPr/>
          <p:nvPr/>
        </p:nvGrpSpPr>
        <p:grpSpPr>
          <a:xfrm>
            <a:off x="2483768" y="6093296"/>
            <a:ext cx="792088" cy="720080"/>
            <a:chOff x="4211960" y="1052736"/>
            <a:chExt cx="1296144" cy="1368152"/>
          </a:xfrm>
        </p:grpSpPr>
        <p:pic>
          <p:nvPicPr>
            <p:cNvPr id="9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5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96" name="21 Grupo"/>
          <p:cNvGrpSpPr/>
          <p:nvPr/>
        </p:nvGrpSpPr>
        <p:grpSpPr>
          <a:xfrm>
            <a:off x="3347864" y="6093296"/>
            <a:ext cx="792088" cy="720080"/>
            <a:chOff x="4211960" y="1052736"/>
            <a:chExt cx="1296144" cy="1368152"/>
          </a:xfrm>
        </p:grpSpPr>
        <p:pic>
          <p:nvPicPr>
            <p:cNvPr id="97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8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99" name="21 Grupo"/>
          <p:cNvGrpSpPr/>
          <p:nvPr/>
        </p:nvGrpSpPr>
        <p:grpSpPr>
          <a:xfrm>
            <a:off x="4139952" y="6093296"/>
            <a:ext cx="792088" cy="720080"/>
            <a:chOff x="4211960" y="1052736"/>
            <a:chExt cx="1296144" cy="1368152"/>
          </a:xfrm>
        </p:grpSpPr>
        <p:pic>
          <p:nvPicPr>
            <p:cNvPr id="10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1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102" name="21 Grupo"/>
          <p:cNvGrpSpPr/>
          <p:nvPr/>
        </p:nvGrpSpPr>
        <p:grpSpPr>
          <a:xfrm>
            <a:off x="5004048" y="6093296"/>
            <a:ext cx="792088" cy="720080"/>
            <a:chOff x="4211960" y="1052736"/>
            <a:chExt cx="1296144" cy="1368152"/>
          </a:xfrm>
        </p:grpSpPr>
        <p:pic>
          <p:nvPicPr>
            <p:cNvPr id="10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105" name="21 Grupo"/>
          <p:cNvGrpSpPr/>
          <p:nvPr/>
        </p:nvGrpSpPr>
        <p:grpSpPr>
          <a:xfrm>
            <a:off x="5796136" y="6093296"/>
            <a:ext cx="792088" cy="720080"/>
            <a:chOff x="4211960" y="1052736"/>
            <a:chExt cx="1296144" cy="1368152"/>
          </a:xfrm>
        </p:grpSpPr>
        <p:pic>
          <p:nvPicPr>
            <p:cNvPr id="10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7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108" name="21 Grupo"/>
          <p:cNvGrpSpPr/>
          <p:nvPr/>
        </p:nvGrpSpPr>
        <p:grpSpPr>
          <a:xfrm>
            <a:off x="6588224" y="6093296"/>
            <a:ext cx="792088" cy="720080"/>
            <a:chOff x="4211960" y="1052736"/>
            <a:chExt cx="1296144" cy="1368152"/>
          </a:xfrm>
        </p:grpSpPr>
        <p:pic>
          <p:nvPicPr>
            <p:cNvPr id="109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0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111" name="21 Grupo"/>
          <p:cNvGrpSpPr/>
          <p:nvPr/>
        </p:nvGrpSpPr>
        <p:grpSpPr>
          <a:xfrm>
            <a:off x="7452320" y="6093296"/>
            <a:ext cx="792088" cy="720080"/>
            <a:chOff x="4211960" y="1052736"/>
            <a:chExt cx="1296144" cy="1368152"/>
          </a:xfrm>
        </p:grpSpPr>
        <p:pic>
          <p:nvPicPr>
            <p:cNvPr id="112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3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118994" y="-27384"/>
            <a:ext cx="49012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b="1" dirty="0" smtClean="0"/>
              <a:t>SERIE DE LA TABLA DEL 9</a:t>
            </a:r>
            <a:endParaRPr lang="es-MX" sz="3600" b="1" dirty="0"/>
          </a:p>
        </p:txBody>
      </p:sp>
      <p:pic>
        <p:nvPicPr>
          <p:cNvPr id="3078" name="Picture 6" descr="http://etc.usf.edu/presentations/extras/letters/fridge_magnets/red/34/X-4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1268760"/>
            <a:ext cx="2855117" cy="2706272"/>
          </a:xfrm>
          <a:prstGeom prst="rect">
            <a:avLst/>
          </a:prstGeom>
          <a:noFill/>
        </p:spPr>
      </p:pic>
      <p:grpSp>
        <p:nvGrpSpPr>
          <p:cNvPr id="44" name="43 Grupo"/>
          <p:cNvGrpSpPr/>
          <p:nvPr/>
        </p:nvGrpSpPr>
        <p:grpSpPr>
          <a:xfrm>
            <a:off x="1100079" y="4221088"/>
            <a:ext cx="8080433" cy="1728192"/>
            <a:chOff x="539552" y="4221088"/>
            <a:chExt cx="8080433" cy="1728192"/>
          </a:xfrm>
        </p:grpSpPr>
        <p:grpSp>
          <p:nvGrpSpPr>
            <p:cNvPr id="28" name="27 Grupo"/>
            <p:cNvGrpSpPr/>
            <p:nvPr/>
          </p:nvGrpSpPr>
          <p:grpSpPr>
            <a:xfrm>
              <a:off x="539552" y="5219327"/>
              <a:ext cx="7632848" cy="729953"/>
              <a:chOff x="107504" y="4069521"/>
              <a:chExt cx="7632848" cy="729953"/>
            </a:xfrm>
          </p:grpSpPr>
          <p:sp>
            <p:nvSpPr>
              <p:cNvPr id="6" name="5 CuadroTexto"/>
              <p:cNvSpPr txBox="1"/>
              <p:nvPr/>
            </p:nvSpPr>
            <p:spPr>
              <a:xfrm>
                <a:off x="107504" y="4077072"/>
                <a:ext cx="444352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MX" sz="4000" b="1" dirty="0" smtClean="0">
                    <a:solidFill>
                      <a:srgbClr val="FF0000"/>
                    </a:solidFill>
                  </a:rPr>
                  <a:t>0</a:t>
                </a:r>
                <a:endParaRPr lang="es-MX" sz="40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7" name="6 CuadroTexto"/>
              <p:cNvSpPr txBox="1"/>
              <p:nvPr/>
            </p:nvSpPr>
            <p:spPr>
              <a:xfrm>
                <a:off x="599256" y="4077072"/>
                <a:ext cx="444352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MX" sz="4000" b="1" dirty="0" smtClean="0">
                    <a:solidFill>
                      <a:srgbClr val="00B050"/>
                    </a:solidFill>
                  </a:rPr>
                  <a:t>9</a:t>
                </a:r>
                <a:endParaRPr lang="es-MX" sz="4000" b="1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8" name="7 CuadroTexto"/>
              <p:cNvSpPr txBox="1"/>
              <p:nvPr/>
            </p:nvSpPr>
            <p:spPr>
              <a:xfrm>
                <a:off x="987641" y="4091588"/>
                <a:ext cx="70403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MX" sz="40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18</a:t>
                </a:r>
                <a:endParaRPr lang="es-MX" sz="4000" b="1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  <p:sp>
            <p:nvSpPr>
              <p:cNvPr id="9" name="8 CuadroTexto"/>
              <p:cNvSpPr txBox="1"/>
              <p:nvPr/>
            </p:nvSpPr>
            <p:spPr>
              <a:xfrm>
                <a:off x="2483768" y="4077072"/>
                <a:ext cx="70403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MX" sz="4000" b="1" dirty="0" smtClean="0">
                    <a:solidFill>
                      <a:srgbClr val="00B0F0"/>
                    </a:solidFill>
                  </a:rPr>
                  <a:t>36</a:t>
                </a:r>
                <a:endParaRPr lang="es-MX" sz="4000" b="1" dirty="0">
                  <a:solidFill>
                    <a:srgbClr val="00B0F0"/>
                  </a:solidFill>
                </a:endParaRPr>
              </a:p>
            </p:txBody>
          </p:sp>
          <p:sp>
            <p:nvSpPr>
              <p:cNvPr id="10" name="9 CuadroTexto"/>
              <p:cNvSpPr txBox="1"/>
              <p:nvPr/>
            </p:nvSpPr>
            <p:spPr>
              <a:xfrm>
                <a:off x="1691680" y="4077072"/>
                <a:ext cx="70403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MX" sz="4000" b="1" dirty="0" smtClean="0">
                    <a:solidFill>
                      <a:schemeClr val="bg2">
                        <a:lumMod val="25000"/>
                      </a:schemeClr>
                    </a:solidFill>
                  </a:rPr>
                  <a:t>27</a:t>
                </a:r>
                <a:endParaRPr lang="es-MX" sz="4000" b="1" dirty="0">
                  <a:solidFill>
                    <a:schemeClr val="bg2">
                      <a:lumMod val="25000"/>
                    </a:schemeClr>
                  </a:solidFill>
                </a:endParaRPr>
              </a:p>
            </p:txBody>
          </p:sp>
          <p:sp>
            <p:nvSpPr>
              <p:cNvPr id="11" name="10 CuadroTexto"/>
              <p:cNvSpPr txBox="1"/>
              <p:nvPr/>
            </p:nvSpPr>
            <p:spPr>
              <a:xfrm>
                <a:off x="3275856" y="4069521"/>
                <a:ext cx="70403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MX" sz="4000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45</a:t>
                </a:r>
                <a:endParaRPr lang="es-MX" sz="4000" b="1" dirty="0">
                  <a:solidFill>
                    <a:schemeClr val="accent3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2" name="11 CuadroTexto"/>
              <p:cNvSpPr txBox="1"/>
              <p:nvPr/>
            </p:nvSpPr>
            <p:spPr>
              <a:xfrm>
                <a:off x="4067944" y="4069521"/>
                <a:ext cx="70403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MX" sz="4000" b="1" dirty="0" smtClean="0">
                    <a:solidFill>
                      <a:srgbClr val="7030A0"/>
                    </a:solidFill>
                  </a:rPr>
                  <a:t>54</a:t>
                </a:r>
                <a:endParaRPr lang="es-MX" sz="4000" b="1" dirty="0">
                  <a:solidFill>
                    <a:srgbClr val="7030A0"/>
                  </a:solidFill>
                </a:endParaRPr>
              </a:p>
            </p:txBody>
          </p:sp>
          <p:sp>
            <p:nvSpPr>
              <p:cNvPr id="13" name="12 CuadroTexto"/>
              <p:cNvSpPr txBox="1"/>
              <p:nvPr/>
            </p:nvSpPr>
            <p:spPr>
              <a:xfrm>
                <a:off x="4860032" y="4089266"/>
                <a:ext cx="70403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MX" sz="4000" b="1" dirty="0" smtClean="0">
                    <a:solidFill>
                      <a:srgbClr val="C00000"/>
                    </a:solidFill>
                  </a:rPr>
                  <a:t>63</a:t>
                </a:r>
                <a:endParaRPr lang="es-MX" sz="4000" b="1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14" name="13 CuadroTexto"/>
              <p:cNvSpPr txBox="1"/>
              <p:nvPr/>
            </p:nvSpPr>
            <p:spPr>
              <a:xfrm>
                <a:off x="5524145" y="4069521"/>
                <a:ext cx="70403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MX" sz="4000" b="1" dirty="0" smtClean="0">
                    <a:solidFill>
                      <a:srgbClr val="FF0066"/>
                    </a:solidFill>
                  </a:rPr>
                  <a:t>72</a:t>
                </a:r>
                <a:endParaRPr lang="es-MX" sz="4000" b="1" dirty="0">
                  <a:solidFill>
                    <a:srgbClr val="FF0066"/>
                  </a:solidFill>
                </a:endParaRPr>
              </a:p>
            </p:txBody>
          </p:sp>
          <p:sp>
            <p:nvSpPr>
              <p:cNvPr id="15" name="14 CuadroTexto"/>
              <p:cNvSpPr txBox="1"/>
              <p:nvPr/>
            </p:nvSpPr>
            <p:spPr>
              <a:xfrm>
                <a:off x="6316233" y="4089266"/>
                <a:ext cx="70403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MX" sz="4000" b="1" dirty="0" smtClean="0">
                    <a:solidFill>
                      <a:srgbClr val="0000FF"/>
                    </a:solidFill>
                  </a:rPr>
                  <a:t>81</a:t>
                </a:r>
                <a:endParaRPr lang="es-MX" sz="4000" b="1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16" name="15 CuadroTexto"/>
              <p:cNvSpPr txBox="1"/>
              <p:nvPr/>
            </p:nvSpPr>
            <p:spPr>
              <a:xfrm>
                <a:off x="7036313" y="4089266"/>
                <a:ext cx="70403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MX" sz="4000" b="1" dirty="0" smtClean="0">
                    <a:solidFill>
                      <a:srgbClr val="FFCC00"/>
                    </a:solidFill>
                  </a:rPr>
                  <a:t>90</a:t>
                </a:r>
                <a:endParaRPr lang="es-MX" sz="4000" b="1" dirty="0">
                  <a:solidFill>
                    <a:srgbClr val="FFCC00"/>
                  </a:solidFill>
                </a:endParaRPr>
              </a:p>
            </p:txBody>
          </p:sp>
          <p:pic>
            <p:nvPicPr>
              <p:cNvPr id="3076" name="Picture 4" descr="https://upload.wikimedia.org/wikipedia/commons/thumb/5/5c/Comma.png/150px-Comma.pn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05526" y="4149080"/>
                <a:ext cx="432048" cy="576064"/>
              </a:xfrm>
              <a:prstGeom prst="rect">
                <a:avLst/>
              </a:prstGeom>
              <a:noFill/>
            </p:spPr>
          </p:pic>
          <p:pic>
            <p:nvPicPr>
              <p:cNvPr id="18" name="Picture 4" descr="https://upload.wikimedia.org/wikipedia/commons/thumb/5/5c/Comma.png/150px-Comma.pn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403648" y="4077072"/>
                <a:ext cx="486054" cy="648072"/>
              </a:xfrm>
              <a:prstGeom prst="rect">
                <a:avLst/>
              </a:prstGeom>
              <a:noFill/>
            </p:spPr>
          </p:pic>
          <p:pic>
            <p:nvPicPr>
              <p:cNvPr id="19" name="Picture 4" descr="https://upload.wikimedia.org/wikipedia/commons/thumb/5/5c/Comma.png/150px-Comma.pn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701570" y="4077072"/>
                <a:ext cx="486054" cy="648072"/>
              </a:xfrm>
              <a:prstGeom prst="rect">
                <a:avLst/>
              </a:prstGeom>
              <a:noFill/>
            </p:spPr>
          </p:pic>
          <p:pic>
            <p:nvPicPr>
              <p:cNvPr id="20" name="Picture 4" descr="https://upload.wikimedia.org/wikipedia/commons/thumb/5/5c/Comma.png/150px-Comma.pn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141730" y="4077072"/>
                <a:ext cx="486054" cy="648072"/>
              </a:xfrm>
              <a:prstGeom prst="rect">
                <a:avLst/>
              </a:prstGeom>
              <a:noFill/>
            </p:spPr>
          </p:pic>
          <p:pic>
            <p:nvPicPr>
              <p:cNvPr id="21" name="Picture 4" descr="https://upload.wikimedia.org/wikipedia/commons/thumb/5/5c/Comma.png/150px-Comma.pn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005826" y="4077072"/>
                <a:ext cx="486054" cy="648072"/>
              </a:xfrm>
              <a:prstGeom prst="rect">
                <a:avLst/>
              </a:prstGeom>
              <a:noFill/>
            </p:spPr>
          </p:pic>
          <p:pic>
            <p:nvPicPr>
              <p:cNvPr id="22" name="Picture 4" descr="https://upload.wikimedia.org/wikipedia/commons/thumb/5/5c/Comma.png/150px-Comma.pn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725906" y="4077072"/>
                <a:ext cx="486054" cy="648072"/>
              </a:xfrm>
              <a:prstGeom prst="rect">
                <a:avLst/>
              </a:prstGeom>
              <a:noFill/>
            </p:spPr>
          </p:pic>
          <p:pic>
            <p:nvPicPr>
              <p:cNvPr id="23" name="Picture 4" descr="https://upload.wikimedia.org/wikipedia/commons/thumb/5/5c/Comma.png/150px-Comma.pn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590002" y="4077072"/>
                <a:ext cx="486054" cy="648072"/>
              </a:xfrm>
              <a:prstGeom prst="rect">
                <a:avLst/>
              </a:prstGeom>
              <a:noFill/>
            </p:spPr>
          </p:pic>
          <p:pic>
            <p:nvPicPr>
              <p:cNvPr id="24" name="Picture 4" descr="https://upload.wikimedia.org/wikipedia/commons/thumb/5/5c/Comma.png/150px-Comma.pn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292080" y="4077072"/>
                <a:ext cx="486054" cy="648072"/>
              </a:xfrm>
              <a:prstGeom prst="rect">
                <a:avLst/>
              </a:prstGeom>
              <a:noFill/>
            </p:spPr>
          </p:pic>
          <p:pic>
            <p:nvPicPr>
              <p:cNvPr id="25" name="Picture 4" descr="https://upload.wikimedia.org/wikipedia/commons/thumb/5/5c/Comma.png/150px-Comma.pn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6030162" y="4077072"/>
                <a:ext cx="486054" cy="648072"/>
              </a:xfrm>
              <a:prstGeom prst="rect">
                <a:avLst/>
              </a:prstGeom>
              <a:noFill/>
            </p:spPr>
          </p:pic>
          <p:pic>
            <p:nvPicPr>
              <p:cNvPr id="26" name="Picture 4" descr="https://upload.wikimedia.org/wikipedia/commons/thumb/5/5c/Comma.png/150px-Comma.pn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6822250" y="4077072"/>
                <a:ext cx="486054" cy="648072"/>
              </a:xfrm>
              <a:prstGeom prst="rect">
                <a:avLst/>
              </a:prstGeom>
              <a:noFill/>
            </p:spPr>
          </p:pic>
        </p:grpSp>
        <p:sp>
          <p:nvSpPr>
            <p:cNvPr id="30" name="29 CuadroTexto"/>
            <p:cNvSpPr txBox="1"/>
            <p:nvPr/>
          </p:nvSpPr>
          <p:spPr>
            <a:xfrm>
              <a:off x="611560" y="4221088"/>
              <a:ext cx="800842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3200" b="1" i="1" dirty="0" smtClean="0"/>
                <a:t>0    1   2     3      4       5       6      7     8      9    10</a:t>
              </a:r>
              <a:endParaRPr lang="es-MX" sz="3200" b="1" i="1" dirty="0"/>
            </a:p>
          </p:txBody>
        </p:sp>
        <p:cxnSp>
          <p:nvCxnSpPr>
            <p:cNvPr id="32" name="31 Conector recto de flecha"/>
            <p:cNvCxnSpPr/>
            <p:nvPr/>
          </p:nvCxnSpPr>
          <p:spPr>
            <a:xfrm>
              <a:off x="755576" y="4797152"/>
              <a:ext cx="0" cy="504056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4" name="33 Conector recto de flecha"/>
            <p:cNvCxnSpPr/>
            <p:nvPr/>
          </p:nvCxnSpPr>
          <p:spPr>
            <a:xfrm>
              <a:off x="1331640" y="4797152"/>
              <a:ext cx="0" cy="504056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5" name="34 Conector recto de flecha"/>
            <p:cNvCxnSpPr/>
            <p:nvPr/>
          </p:nvCxnSpPr>
          <p:spPr>
            <a:xfrm>
              <a:off x="1907704" y="4797152"/>
              <a:ext cx="0" cy="504056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6" name="35 Conector recto de flecha"/>
            <p:cNvCxnSpPr/>
            <p:nvPr/>
          </p:nvCxnSpPr>
          <p:spPr>
            <a:xfrm>
              <a:off x="2483768" y="4797152"/>
              <a:ext cx="0" cy="504056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7" name="36 Conector recto de flecha"/>
            <p:cNvCxnSpPr/>
            <p:nvPr/>
          </p:nvCxnSpPr>
          <p:spPr>
            <a:xfrm>
              <a:off x="3275856" y="4797152"/>
              <a:ext cx="0" cy="504056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8" name="37 Conector recto de flecha"/>
            <p:cNvCxnSpPr/>
            <p:nvPr/>
          </p:nvCxnSpPr>
          <p:spPr>
            <a:xfrm>
              <a:off x="4067944" y="4869160"/>
              <a:ext cx="0" cy="504056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9" name="38 Conector recto de flecha"/>
            <p:cNvCxnSpPr/>
            <p:nvPr/>
          </p:nvCxnSpPr>
          <p:spPr>
            <a:xfrm>
              <a:off x="4932040" y="4869160"/>
              <a:ext cx="0" cy="504056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0" name="39 Conector recto de flecha"/>
            <p:cNvCxnSpPr/>
            <p:nvPr/>
          </p:nvCxnSpPr>
          <p:spPr>
            <a:xfrm>
              <a:off x="5724128" y="4869160"/>
              <a:ext cx="0" cy="504056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1" name="40 Conector recto de flecha"/>
            <p:cNvCxnSpPr/>
            <p:nvPr/>
          </p:nvCxnSpPr>
          <p:spPr>
            <a:xfrm>
              <a:off x="6372200" y="4869160"/>
              <a:ext cx="0" cy="504056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2" name="41 Conector recto de flecha"/>
            <p:cNvCxnSpPr/>
            <p:nvPr/>
          </p:nvCxnSpPr>
          <p:spPr>
            <a:xfrm>
              <a:off x="7092280" y="4869160"/>
              <a:ext cx="0" cy="504056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3" name="42 Conector recto de flecha"/>
            <p:cNvCxnSpPr/>
            <p:nvPr/>
          </p:nvCxnSpPr>
          <p:spPr>
            <a:xfrm>
              <a:off x="7812360" y="4869160"/>
              <a:ext cx="0" cy="504056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45" name="44 CuadroTexto"/>
          <p:cNvSpPr txBox="1"/>
          <p:nvPr/>
        </p:nvSpPr>
        <p:spPr>
          <a:xfrm>
            <a:off x="24999" y="5229200"/>
            <a:ext cx="12346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b="1" dirty="0" smtClean="0"/>
              <a:t>SERIE</a:t>
            </a:r>
            <a:endParaRPr lang="es-MX" sz="3600" b="1" dirty="0"/>
          </a:p>
        </p:txBody>
      </p:sp>
      <p:sp>
        <p:nvSpPr>
          <p:cNvPr id="46" name="45 CuadroTexto"/>
          <p:cNvSpPr txBox="1"/>
          <p:nvPr/>
        </p:nvSpPr>
        <p:spPr>
          <a:xfrm>
            <a:off x="107504" y="4293096"/>
            <a:ext cx="11321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200" b="1" dirty="0" smtClean="0"/>
              <a:t>NUMEROS DEL</a:t>
            </a:r>
          </a:p>
          <a:p>
            <a:pPr algn="ctr"/>
            <a:r>
              <a:rPr lang="es-MX" sz="1200" b="1" dirty="0" smtClean="0"/>
              <a:t>0 AL 10</a:t>
            </a:r>
            <a:endParaRPr lang="es-MX" sz="1200" b="1" dirty="0"/>
          </a:p>
        </p:txBody>
      </p:sp>
      <p:pic>
        <p:nvPicPr>
          <p:cNvPr id="6146" name="Picture 2" descr="http://www.gifmania.com/Gif-Animados-Letras-Animadas/Imagenes-Letras-Animales/Letras-Mariposas/Letras-Mariposas-Romanticas/numero-9-mariposa-romantica-13180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332656"/>
            <a:ext cx="4120700" cy="41207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vignette4.wikia.nocookie.net/inciclopedia/images/a/a5/X.png/revision/latest?cb=2009112520425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88640"/>
            <a:ext cx="936104" cy="936104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35496" y="2430608"/>
            <a:ext cx="340158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b="1" dirty="0" smtClean="0"/>
              <a:t>1</a:t>
            </a:r>
          </a:p>
          <a:p>
            <a:endParaRPr lang="es-MX" sz="2400" b="1" dirty="0" smtClean="0"/>
          </a:p>
          <a:p>
            <a:endParaRPr lang="es-MX" sz="2400" b="1" dirty="0" smtClean="0"/>
          </a:p>
          <a:p>
            <a:r>
              <a:rPr lang="es-MX" sz="2400" b="1" dirty="0" smtClean="0"/>
              <a:t>2</a:t>
            </a:r>
          </a:p>
          <a:p>
            <a:endParaRPr lang="es-MX" sz="2400" b="1" dirty="0" smtClean="0"/>
          </a:p>
          <a:p>
            <a:r>
              <a:rPr lang="es-MX" sz="2400" b="1" dirty="0" smtClean="0"/>
              <a:t>3</a:t>
            </a:r>
          </a:p>
          <a:p>
            <a:endParaRPr lang="es-MX" sz="2400" b="1" dirty="0" smtClean="0"/>
          </a:p>
          <a:p>
            <a:endParaRPr lang="es-MX" sz="2400" b="1" dirty="0" smtClean="0"/>
          </a:p>
          <a:p>
            <a:r>
              <a:rPr lang="es-MX" sz="2400" b="1" dirty="0" smtClean="0"/>
              <a:t>4</a:t>
            </a:r>
          </a:p>
          <a:p>
            <a:endParaRPr lang="es-MX" sz="2400" b="1" dirty="0" smtClean="0"/>
          </a:p>
          <a:p>
            <a:r>
              <a:rPr lang="es-MX" sz="2400" b="1" dirty="0" smtClean="0"/>
              <a:t>5</a:t>
            </a:r>
            <a:endParaRPr lang="es-MX" sz="2400" b="1" dirty="0"/>
          </a:p>
        </p:txBody>
      </p:sp>
      <p:sp>
        <p:nvSpPr>
          <p:cNvPr id="8" name="7 Elipse"/>
          <p:cNvSpPr/>
          <p:nvPr/>
        </p:nvSpPr>
        <p:spPr>
          <a:xfrm>
            <a:off x="467544" y="2166928"/>
            <a:ext cx="1198006" cy="86125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Elipse"/>
          <p:cNvSpPr/>
          <p:nvPr/>
        </p:nvSpPr>
        <p:spPr>
          <a:xfrm>
            <a:off x="493674" y="3114310"/>
            <a:ext cx="1198006" cy="86125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Elipse"/>
          <p:cNvSpPr/>
          <p:nvPr/>
        </p:nvSpPr>
        <p:spPr>
          <a:xfrm>
            <a:off x="1938636" y="2997425"/>
            <a:ext cx="1198006" cy="86125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Elipse"/>
          <p:cNvSpPr/>
          <p:nvPr/>
        </p:nvSpPr>
        <p:spPr>
          <a:xfrm>
            <a:off x="458746" y="4043237"/>
            <a:ext cx="1198006" cy="86125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11 Elipse"/>
          <p:cNvSpPr/>
          <p:nvPr/>
        </p:nvSpPr>
        <p:spPr>
          <a:xfrm>
            <a:off x="2009106" y="3981718"/>
            <a:ext cx="1198006" cy="86125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12 Elipse"/>
          <p:cNvSpPr/>
          <p:nvPr/>
        </p:nvSpPr>
        <p:spPr>
          <a:xfrm>
            <a:off x="3488996" y="3920200"/>
            <a:ext cx="1198006" cy="86125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Elipse"/>
          <p:cNvSpPr/>
          <p:nvPr/>
        </p:nvSpPr>
        <p:spPr>
          <a:xfrm>
            <a:off x="458746" y="4966012"/>
            <a:ext cx="1198006" cy="86125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Elipse"/>
          <p:cNvSpPr/>
          <p:nvPr/>
        </p:nvSpPr>
        <p:spPr>
          <a:xfrm>
            <a:off x="1763688" y="4966012"/>
            <a:ext cx="1198006" cy="86125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Elipse"/>
          <p:cNvSpPr/>
          <p:nvPr/>
        </p:nvSpPr>
        <p:spPr>
          <a:xfrm>
            <a:off x="3059832" y="4922949"/>
            <a:ext cx="1198006" cy="86125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16 Elipse"/>
          <p:cNvSpPr/>
          <p:nvPr/>
        </p:nvSpPr>
        <p:spPr>
          <a:xfrm>
            <a:off x="4355976" y="4922949"/>
            <a:ext cx="1198006" cy="86125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45" name="44 Grupo"/>
          <p:cNvGrpSpPr/>
          <p:nvPr/>
        </p:nvGrpSpPr>
        <p:grpSpPr>
          <a:xfrm>
            <a:off x="323528" y="5888787"/>
            <a:ext cx="6382582" cy="928926"/>
            <a:chOff x="323528" y="5824903"/>
            <a:chExt cx="6382582" cy="988473"/>
          </a:xfrm>
        </p:grpSpPr>
        <p:sp>
          <p:nvSpPr>
            <p:cNvPr id="18" name="17 Elipse"/>
            <p:cNvSpPr/>
            <p:nvPr/>
          </p:nvSpPr>
          <p:spPr>
            <a:xfrm>
              <a:off x="323528" y="5896911"/>
              <a:ext cx="1198006" cy="916465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9" name="18 Elipse"/>
            <p:cNvSpPr/>
            <p:nvPr/>
          </p:nvSpPr>
          <p:spPr>
            <a:xfrm>
              <a:off x="1619672" y="5877272"/>
              <a:ext cx="1198006" cy="916465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0" name="19 Elipse"/>
            <p:cNvSpPr/>
            <p:nvPr/>
          </p:nvSpPr>
          <p:spPr>
            <a:xfrm>
              <a:off x="2915816" y="5824903"/>
              <a:ext cx="1198006" cy="916465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1" name="20 Elipse"/>
            <p:cNvSpPr/>
            <p:nvPr/>
          </p:nvSpPr>
          <p:spPr>
            <a:xfrm>
              <a:off x="4211960" y="5824903"/>
              <a:ext cx="1198006" cy="916465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2" name="21 Elipse"/>
            <p:cNvSpPr/>
            <p:nvPr/>
          </p:nvSpPr>
          <p:spPr>
            <a:xfrm>
              <a:off x="5508104" y="5824903"/>
              <a:ext cx="1198006" cy="916465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pic>
        <p:nvPicPr>
          <p:cNvPr id="26632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2154624"/>
            <a:ext cx="845651" cy="738220"/>
          </a:xfrm>
          <a:prstGeom prst="rect">
            <a:avLst/>
          </a:prstGeom>
          <a:noFill/>
        </p:spPr>
      </p:pic>
      <p:pic>
        <p:nvPicPr>
          <p:cNvPr id="24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8054" y="2997425"/>
            <a:ext cx="845651" cy="738220"/>
          </a:xfrm>
          <a:prstGeom prst="rect">
            <a:avLst/>
          </a:prstGeom>
          <a:noFill/>
        </p:spPr>
      </p:pic>
      <p:pic>
        <p:nvPicPr>
          <p:cNvPr id="25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98415" y="4043237"/>
            <a:ext cx="845651" cy="738220"/>
          </a:xfrm>
          <a:prstGeom prst="rect">
            <a:avLst/>
          </a:prstGeom>
          <a:noFill/>
        </p:spPr>
      </p:pic>
      <p:pic>
        <p:nvPicPr>
          <p:cNvPr id="26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98557" y="5027530"/>
            <a:ext cx="845651" cy="738220"/>
          </a:xfrm>
          <a:prstGeom prst="rect">
            <a:avLst/>
          </a:prstGeom>
          <a:noFill/>
        </p:spPr>
      </p:pic>
      <p:pic>
        <p:nvPicPr>
          <p:cNvPr id="28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22693" y="5950305"/>
            <a:ext cx="845651" cy="738220"/>
          </a:xfrm>
          <a:prstGeom prst="rect">
            <a:avLst/>
          </a:prstGeom>
          <a:noFill/>
        </p:spPr>
      </p:pic>
      <p:sp>
        <p:nvSpPr>
          <p:cNvPr id="29" name="28 Rectángulo"/>
          <p:cNvSpPr/>
          <p:nvPr/>
        </p:nvSpPr>
        <p:spPr>
          <a:xfrm>
            <a:off x="2843808" y="2111648"/>
            <a:ext cx="894881" cy="7811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29 Rectángulo"/>
          <p:cNvSpPr/>
          <p:nvPr/>
        </p:nvSpPr>
        <p:spPr>
          <a:xfrm>
            <a:off x="4193705" y="2812871"/>
            <a:ext cx="894881" cy="7811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30 Rectángulo"/>
          <p:cNvSpPr/>
          <p:nvPr/>
        </p:nvSpPr>
        <p:spPr>
          <a:xfrm>
            <a:off x="5744066" y="3858682"/>
            <a:ext cx="894881" cy="7811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31 Rectángulo"/>
          <p:cNvSpPr/>
          <p:nvPr/>
        </p:nvSpPr>
        <p:spPr>
          <a:xfrm>
            <a:off x="6413423" y="4953795"/>
            <a:ext cx="894881" cy="7811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32 Rectángulo"/>
          <p:cNvSpPr/>
          <p:nvPr/>
        </p:nvSpPr>
        <p:spPr>
          <a:xfrm>
            <a:off x="7596336" y="5870331"/>
            <a:ext cx="894881" cy="7811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" name="34 Rectángulo"/>
          <p:cNvSpPr/>
          <p:nvPr/>
        </p:nvSpPr>
        <p:spPr>
          <a:xfrm>
            <a:off x="35496" y="1539441"/>
            <a:ext cx="340158" cy="4338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b="1" dirty="0" smtClean="0"/>
              <a:t>0</a:t>
            </a:r>
          </a:p>
        </p:txBody>
      </p:sp>
      <p:sp>
        <p:nvSpPr>
          <p:cNvPr id="36" name="35 Elipse"/>
          <p:cNvSpPr/>
          <p:nvPr/>
        </p:nvSpPr>
        <p:spPr>
          <a:xfrm>
            <a:off x="467544" y="1268760"/>
            <a:ext cx="1080120" cy="79358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38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1410252"/>
            <a:ext cx="845651" cy="738220"/>
          </a:xfrm>
          <a:prstGeom prst="rect">
            <a:avLst/>
          </a:prstGeom>
          <a:noFill/>
        </p:spPr>
      </p:pic>
      <p:sp>
        <p:nvSpPr>
          <p:cNvPr id="39" name="38 CuadroTexto"/>
          <p:cNvSpPr txBox="1"/>
          <p:nvPr/>
        </p:nvSpPr>
        <p:spPr>
          <a:xfrm>
            <a:off x="3923928" y="2348880"/>
            <a:ext cx="1008609" cy="3470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/>
              <a:t>PELOTAS</a:t>
            </a:r>
            <a:endParaRPr lang="es-MX" b="1" dirty="0"/>
          </a:p>
        </p:txBody>
      </p:sp>
      <p:sp>
        <p:nvSpPr>
          <p:cNvPr id="40" name="39 CuadroTexto"/>
          <p:cNvSpPr txBox="1"/>
          <p:nvPr/>
        </p:nvSpPr>
        <p:spPr>
          <a:xfrm>
            <a:off x="5220072" y="3068960"/>
            <a:ext cx="1327608" cy="3470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/>
              <a:t>MANZANAS</a:t>
            </a:r>
            <a:endParaRPr lang="es-MX" b="1" dirty="0"/>
          </a:p>
        </p:txBody>
      </p:sp>
      <p:sp>
        <p:nvSpPr>
          <p:cNvPr id="41" name="40 CuadroTexto"/>
          <p:cNvSpPr txBox="1"/>
          <p:nvPr/>
        </p:nvSpPr>
        <p:spPr>
          <a:xfrm>
            <a:off x="6732240" y="4149080"/>
            <a:ext cx="1363578" cy="3470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/>
              <a:t>CORAZONES</a:t>
            </a:r>
            <a:endParaRPr lang="es-MX" b="1" dirty="0"/>
          </a:p>
        </p:txBody>
      </p:sp>
      <p:sp>
        <p:nvSpPr>
          <p:cNvPr id="42" name="41 CuadroTexto"/>
          <p:cNvSpPr txBox="1"/>
          <p:nvPr/>
        </p:nvSpPr>
        <p:spPr>
          <a:xfrm>
            <a:off x="7452320" y="5203998"/>
            <a:ext cx="1298304" cy="260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 smtClean="0"/>
              <a:t>COMPUTADORAS</a:t>
            </a:r>
            <a:endParaRPr lang="es-MX" sz="1200" b="1" dirty="0"/>
          </a:p>
        </p:txBody>
      </p:sp>
      <p:sp>
        <p:nvSpPr>
          <p:cNvPr id="43" name="42 CuadroTexto"/>
          <p:cNvSpPr txBox="1"/>
          <p:nvPr/>
        </p:nvSpPr>
        <p:spPr>
          <a:xfrm>
            <a:off x="7596336" y="6625072"/>
            <a:ext cx="1007007" cy="260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 smtClean="0"/>
              <a:t>SOMBRILLAS</a:t>
            </a:r>
            <a:endParaRPr lang="es-MX" sz="1200" b="1" dirty="0"/>
          </a:p>
        </p:txBody>
      </p:sp>
      <p:pic>
        <p:nvPicPr>
          <p:cNvPr id="46" name="Picture 4" descr="http://www.gifsanimados.org/data/media/712/numero-imagen-animada-0203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4508" y="0"/>
            <a:ext cx="1552172" cy="1268760"/>
          </a:xfrm>
          <a:prstGeom prst="rect">
            <a:avLst/>
          </a:prstGeom>
          <a:noFill/>
        </p:spPr>
      </p:pic>
      <p:sp>
        <p:nvSpPr>
          <p:cNvPr id="44" name="43 CuadroTexto"/>
          <p:cNvSpPr txBox="1"/>
          <p:nvPr/>
        </p:nvSpPr>
        <p:spPr>
          <a:xfrm>
            <a:off x="683568" y="2564904"/>
            <a:ext cx="7537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9 PELOTAS</a:t>
            </a:r>
            <a:endParaRPr lang="es-MX" sz="1000" b="1" dirty="0"/>
          </a:p>
        </p:txBody>
      </p:sp>
      <p:sp>
        <p:nvSpPr>
          <p:cNvPr id="47" name="46 CuadroTexto"/>
          <p:cNvSpPr txBox="1"/>
          <p:nvPr/>
        </p:nvSpPr>
        <p:spPr>
          <a:xfrm>
            <a:off x="683568" y="3573016"/>
            <a:ext cx="9140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9 MANZANAS</a:t>
            </a:r>
            <a:endParaRPr lang="es-MX" sz="1000" b="1" dirty="0"/>
          </a:p>
        </p:txBody>
      </p:sp>
      <p:sp>
        <p:nvSpPr>
          <p:cNvPr id="48" name="47 CuadroTexto"/>
          <p:cNvSpPr txBox="1"/>
          <p:nvPr/>
        </p:nvSpPr>
        <p:spPr>
          <a:xfrm>
            <a:off x="2123728" y="3501008"/>
            <a:ext cx="9140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9 MANZANAS</a:t>
            </a:r>
            <a:endParaRPr lang="es-MX" sz="1000" b="1" dirty="0"/>
          </a:p>
        </p:txBody>
      </p:sp>
      <p:sp>
        <p:nvSpPr>
          <p:cNvPr id="49" name="48 CuadroTexto"/>
          <p:cNvSpPr txBox="1"/>
          <p:nvPr/>
        </p:nvSpPr>
        <p:spPr>
          <a:xfrm>
            <a:off x="611560" y="4581128"/>
            <a:ext cx="9380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9 CORAZONES</a:t>
            </a:r>
            <a:endParaRPr lang="es-MX" sz="1000" b="1" dirty="0"/>
          </a:p>
        </p:txBody>
      </p:sp>
      <p:sp>
        <p:nvSpPr>
          <p:cNvPr id="50" name="49 CuadroTexto"/>
          <p:cNvSpPr txBox="1"/>
          <p:nvPr/>
        </p:nvSpPr>
        <p:spPr>
          <a:xfrm>
            <a:off x="2123728" y="4509120"/>
            <a:ext cx="9380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9 CORAZONES</a:t>
            </a:r>
            <a:endParaRPr lang="es-MX" sz="1000" b="1" dirty="0"/>
          </a:p>
        </p:txBody>
      </p:sp>
      <p:sp>
        <p:nvSpPr>
          <p:cNvPr id="51" name="50 CuadroTexto"/>
          <p:cNvSpPr txBox="1"/>
          <p:nvPr/>
        </p:nvSpPr>
        <p:spPr>
          <a:xfrm>
            <a:off x="3635896" y="4437112"/>
            <a:ext cx="9380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9 CORAZONES</a:t>
            </a:r>
            <a:endParaRPr lang="es-MX" sz="1000" b="1" dirty="0"/>
          </a:p>
        </p:txBody>
      </p:sp>
      <p:sp>
        <p:nvSpPr>
          <p:cNvPr id="52" name="51 CuadroTexto"/>
          <p:cNvSpPr txBox="1"/>
          <p:nvPr/>
        </p:nvSpPr>
        <p:spPr>
          <a:xfrm>
            <a:off x="467544" y="5445224"/>
            <a:ext cx="12153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9 COMPUTADORAS</a:t>
            </a:r>
            <a:endParaRPr lang="es-MX" sz="1000" b="1" dirty="0"/>
          </a:p>
        </p:txBody>
      </p:sp>
      <p:sp>
        <p:nvSpPr>
          <p:cNvPr id="53" name="52 CuadroTexto"/>
          <p:cNvSpPr txBox="1"/>
          <p:nvPr/>
        </p:nvSpPr>
        <p:spPr>
          <a:xfrm>
            <a:off x="1763688" y="5445224"/>
            <a:ext cx="12153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9 COMPUTADORAS</a:t>
            </a:r>
            <a:endParaRPr lang="es-MX" sz="1000" b="1" dirty="0"/>
          </a:p>
        </p:txBody>
      </p:sp>
      <p:sp>
        <p:nvSpPr>
          <p:cNvPr id="54" name="53 CuadroTexto"/>
          <p:cNvSpPr txBox="1"/>
          <p:nvPr/>
        </p:nvSpPr>
        <p:spPr>
          <a:xfrm>
            <a:off x="3059832" y="5373216"/>
            <a:ext cx="12153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9 COMPUTADORAS</a:t>
            </a:r>
            <a:endParaRPr lang="es-MX" sz="1000" b="1" dirty="0"/>
          </a:p>
        </p:txBody>
      </p:sp>
      <p:sp>
        <p:nvSpPr>
          <p:cNvPr id="55" name="54 CuadroTexto"/>
          <p:cNvSpPr txBox="1"/>
          <p:nvPr/>
        </p:nvSpPr>
        <p:spPr>
          <a:xfrm>
            <a:off x="4355976" y="5373216"/>
            <a:ext cx="12153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9 COMPUTADORAS</a:t>
            </a:r>
            <a:endParaRPr lang="es-MX" sz="1000" b="1" dirty="0"/>
          </a:p>
        </p:txBody>
      </p:sp>
      <p:sp>
        <p:nvSpPr>
          <p:cNvPr id="56" name="55 CuadroTexto"/>
          <p:cNvSpPr txBox="1"/>
          <p:nvPr/>
        </p:nvSpPr>
        <p:spPr>
          <a:xfrm>
            <a:off x="4328355" y="6453336"/>
            <a:ext cx="9637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9 SOMBRILLAS</a:t>
            </a:r>
            <a:endParaRPr lang="es-MX" sz="1000" b="1" dirty="0"/>
          </a:p>
        </p:txBody>
      </p:sp>
      <p:sp>
        <p:nvSpPr>
          <p:cNvPr id="57" name="56 CuadroTexto"/>
          <p:cNvSpPr txBox="1"/>
          <p:nvPr/>
        </p:nvSpPr>
        <p:spPr>
          <a:xfrm>
            <a:off x="1763688" y="6495147"/>
            <a:ext cx="9637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9 SOMBRILLAS</a:t>
            </a:r>
            <a:endParaRPr lang="es-MX" sz="1000" b="1" dirty="0"/>
          </a:p>
        </p:txBody>
      </p:sp>
      <p:sp>
        <p:nvSpPr>
          <p:cNvPr id="58" name="57 CuadroTexto"/>
          <p:cNvSpPr txBox="1"/>
          <p:nvPr/>
        </p:nvSpPr>
        <p:spPr>
          <a:xfrm>
            <a:off x="3059832" y="6423139"/>
            <a:ext cx="9637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9 SOMBRILLAS</a:t>
            </a:r>
            <a:endParaRPr lang="es-MX" sz="1000" b="1" dirty="0"/>
          </a:p>
        </p:txBody>
      </p:sp>
      <p:sp>
        <p:nvSpPr>
          <p:cNvPr id="59" name="58 CuadroTexto"/>
          <p:cNvSpPr txBox="1"/>
          <p:nvPr/>
        </p:nvSpPr>
        <p:spPr>
          <a:xfrm>
            <a:off x="467544" y="6525344"/>
            <a:ext cx="9637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9 SOMBRILLAS</a:t>
            </a:r>
            <a:endParaRPr lang="es-MX" sz="1000" b="1" dirty="0"/>
          </a:p>
        </p:txBody>
      </p:sp>
      <p:sp>
        <p:nvSpPr>
          <p:cNvPr id="60" name="59 CuadroTexto"/>
          <p:cNvSpPr txBox="1"/>
          <p:nvPr/>
        </p:nvSpPr>
        <p:spPr>
          <a:xfrm>
            <a:off x="5652120" y="6381328"/>
            <a:ext cx="9637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9 SOMBRILLAS</a:t>
            </a:r>
            <a:endParaRPr lang="es-MX" sz="1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vignette4.wikia.nocookie.net/inciclopedia/images/a/a5/X.png/revision/latest?cb=2009112520425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44624"/>
            <a:ext cx="936104" cy="936104"/>
          </a:xfrm>
          <a:prstGeom prst="rect">
            <a:avLst/>
          </a:prstGeom>
          <a:noFill/>
        </p:spPr>
      </p:pic>
      <p:pic>
        <p:nvPicPr>
          <p:cNvPr id="26632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1199401"/>
            <a:ext cx="845651" cy="785542"/>
          </a:xfrm>
          <a:prstGeom prst="rect">
            <a:avLst/>
          </a:prstGeom>
          <a:noFill/>
        </p:spPr>
      </p:pic>
      <p:pic>
        <p:nvPicPr>
          <p:cNvPr id="24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2419050"/>
            <a:ext cx="845651" cy="785542"/>
          </a:xfrm>
          <a:prstGeom prst="rect">
            <a:avLst/>
          </a:prstGeom>
          <a:noFill/>
        </p:spPr>
      </p:pic>
      <p:pic>
        <p:nvPicPr>
          <p:cNvPr id="25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3571178"/>
            <a:ext cx="845651" cy="785542"/>
          </a:xfrm>
          <a:prstGeom prst="rect">
            <a:avLst/>
          </a:prstGeom>
          <a:noFill/>
        </p:spPr>
      </p:pic>
      <p:pic>
        <p:nvPicPr>
          <p:cNvPr id="26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4716760"/>
            <a:ext cx="523258" cy="713534"/>
          </a:xfrm>
          <a:prstGeom prst="rect">
            <a:avLst/>
          </a:prstGeom>
          <a:noFill/>
        </p:spPr>
      </p:pic>
      <p:pic>
        <p:nvPicPr>
          <p:cNvPr id="28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5940896"/>
            <a:ext cx="465108" cy="432048"/>
          </a:xfrm>
          <a:prstGeom prst="rect">
            <a:avLst/>
          </a:prstGeom>
          <a:noFill/>
        </p:spPr>
      </p:pic>
      <p:sp>
        <p:nvSpPr>
          <p:cNvPr id="29" name="28 Rectángulo"/>
          <p:cNvSpPr/>
          <p:nvPr/>
        </p:nvSpPr>
        <p:spPr>
          <a:xfrm>
            <a:off x="6197399" y="1127393"/>
            <a:ext cx="894881" cy="83127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29 Rectángulo"/>
          <p:cNvSpPr/>
          <p:nvPr/>
        </p:nvSpPr>
        <p:spPr>
          <a:xfrm>
            <a:off x="6372200" y="2340496"/>
            <a:ext cx="894881" cy="83127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30 Rectángulo"/>
          <p:cNvSpPr/>
          <p:nvPr/>
        </p:nvSpPr>
        <p:spPr>
          <a:xfrm>
            <a:off x="6876256" y="3453439"/>
            <a:ext cx="894881" cy="83127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31 Rectángulo"/>
          <p:cNvSpPr/>
          <p:nvPr/>
        </p:nvSpPr>
        <p:spPr>
          <a:xfrm>
            <a:off x="7380312" y="4572744"/>
            <a:ext cx="894881" cy="83127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32 Rectángulo"/>
          <p:cNvSpPr/>
          <p:nvPr/>
        </p:nvSpPr>
        <p:spPr>
          <a:xfrm>
            <a:off x="8141615" y="5685687"/>
            <a:ext cx="894881" cy="83127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" name="34 Rectángulo"/>
          <p:cNvSpPr/>
          <p:nvPr/>
        </p:nvSpPr>
        <p:spPr>
          <a:xfrm>
            <a:off x="35496" y="1590799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b="1" dirty="0" smtClean="0"/>
              <a:t>6</a:t>
            </a:r>
          </a:p>
        </p:txBody>
      </p:sp>
      <p:sp>
        <p:nvSpPr>
          <p:cNvPr id="39" name="38 CuadroTexto"/>
          <p:cNvSpPr txBox="1"/>
          <p:nvPr/>
        </p:nvSpPr>
        <p:spPr>
          <a:xfrm>
            <a:off x="7236296" y="1271409"/>
            <a:ext cx="1179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/>
              <a:t>PLATANOS</a:t>
            </a:r>
            <a:endParaRPr lang="es-MX" b="1" dirty="0"/>
          </a:p>
        </p:txBody>
      </p:sp>
      <p:sp>
        <p:nvSpPr>
          <p:cNvPr id="40" name="39 CuadroTexto"/>
          <p:cNvSpPr txBox="1"/>
          <p:nvPr/>
        </p:nvSpPr>
        <p:spPr>
          <a:xfrm>
            <a:off x="7380312" y="2556520"/>
            <a:ext cx="888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/>
              <a:t>FLORES</a:t>
            </a:r>
            <a:endParaRPr lang="es-MX" b="1" dirty="0"/>
          </a:p>
        </p:txBody>
      </p:sp>
      <p:sp>
        <p:nvSpPr>
          <p:cNvPr id="41" name="40 CuadroTexto"/>
          <p:cNvSpPr txBox="1"/>
          <p:nvPr/>
        </p:nvSpPr>
        <p:spPr>
          <a:xfrm>
            <a:off x="7884368" y="3708648"/>
            <a:ext cx="795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/>
              <a:t>CARROS</a:t>
            </a:r>
            <a:endParaRPr lang="es-MX" sz="1400" b="1" dirty="0"/>
          </a:p>
        </p:txBody>
      </p:sp>
      <p:sp>
        <p:nvSpPr>
          <p:cNvPr id="42" name="41 CuadroTexto"/>
          <p:cNvSpPr txBox="1"/>
          <p:nvPr/>
        </p:nvSpPr>
        <p:spPr>
          <a:xfrm>
            <a:off x="8028384" y="5375865"/>
            <a:ext cx="10219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 smtClean="0"/>
              <a:t>TRIANGULOS</a:t>
            </a:r>
            <a:endParaRPr lang="es-MX" sz="1200" b="1" dirty="0"/>
          </a:p>
        </p:txBody>
      </p:sp>
      <p:sp>
        <p:nvSpPr>
          <p:cNvPr id="43" name="42 CuadroTexto"/>
          <p:cNvSpPr txBox="1"/>
          <p:nvPr/>
        </p:nvSpPr>
        <p:spPr>
          <a:xfrm>
            <a:off x="8167990" y="6536377"/>
            <a:ext cx="9562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 smtClean="0"/>
              <a:t>ASTERISCO</a:t>
            </a:r>
            <a:r>
              <a:rPr lang="es-MX" sz="1200" dirty="0" smtClean="0"/>
              <a:t>S</a:t>
            </a:r>
            <a:endParaRPr lang="es-MX" sz="1200" dirty="0"/>
          </a:p>
        </p:txBody>
      </p:sp>
      <p:sp>
        <p:nvSpPr>
          <p:cNvPr id="50" name="49 Rectángulo"/>
          <p:cNvSpPr/>
          <p:nvPr/>
        </p:nvSpPr>
        <p:spPr>
          <a:xfrm>
            <a:off x="55378" y="2628528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b="1" dirty="0" smtClean="0"/>
              <a:t>7</a:t>
            </a:r>
          </a:p>
        </p:txBody>
      </p:sp>
      <p:sp>
        <p:nvSpPr>
          <p:cNvPr id="51" name="50 Rectángulo"/>
          <p:cNvSpPr/>
          <p:nvPr/>
        </p:nvSpPr>
        <p:spPr>
          <a:xfrm>
            <a:off x="55378" y="3780656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b="1" dirty="0" smtClean="0"/>
              <a:t>8</a:t>
            </a:r>
          </a:p>
        </p:txBody>
      </p:sp>
      <p:sp>
        <p:nvSpPr>
          <p:cNvPr id="52" name="51 Rectángulo"/>
          <p:cNvSpPr/>
          <p:nvPr/>
        </p:nvSpPr>
        <p:spPr>
          <a:xfrm>
            <a:off x="30226" y="4975175"/>
            <a:ext cx="3653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b="1" dirty="0" smtClean="0"/>
              <a:t>9</a:t>
            </a:r>
          </a:p>
        </p:txBody>
      </p:sp>
      <p:sp>
        <p:nvSpPr>
          <p:cNvPr id="53" name="52 Rectángulo"/>
          <p:cNvSpPr/>
          <p:nvPr/>
        </p:nvSpPr>
        <p:spPr>
          <a:xfrm>
            <a:off x="-36512" y="5983287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b="1" dirty="0" smtClean="0"/>
              <a:t>10</a:t>
            </a:r>
          </a:p>
        </p:txBody>
      </p:sp>
      <p:grpSp>
        <p:nvGrpSpPr>
          <p:cNvPr id="117" name="116 Grupo"/>
          <p:cNvGrpSpPr/>
          <p:nvPr/>
        </p:nvGrpSpPr>
        <p:grpSpPr>
          <a:xfrm>
            <a:off x="475928" y="3420616"/>
            <a:ext cx="5680248" cy="1008112"/>
            <a:chOff x="475928" y="3573016"/>
            <a:chExt cx="5680248" cy="1008112"/>
          </a:xfrm>
        </p:grpSpPr>
        <p:sp>
          <p:nvSpPr>
            <p:cNvPr id="81" name="80 Elipse"/>
            <p:cNvSpPr/>
            <p:nvPr/>
          </p:nvSpPr>
          <p:spPr>
            <a:xfrm>
              <a:off x="1202713" y="3646455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2" name="81 Elipse"/>
            <p:cNvSpPr/>
            <p:nvPr/>
          </p:nvSpPr>
          <p:spPr>
            <a:xfrm>
              <a:off x="1896571" y="3626425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3" name="82 Elipse"/>
            <p:cNvSpPr/>
            <p:nvPr/>
          </p:nvSpPr>
          <p:spPr>
            <a:xfrm>
              <a:off x="2606893" y="3573016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4" name="83 Elipse"/>
            <p:cNvSpPr/>
            <p:nvPr/>
          </p:nvSpPr>
          <p:spPr>
            <a:xfrm>
              <a:off x="3317215" y="3573016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5" name="84 Elipse"/>
            <p:cNvSpPr/>
            <p:nvPr/>
          </p:nvSpPr>
          <p:spPr>
            <a:xfrm>
              <a:off x="4092111" y="3573016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6" name="85 Elipse"/>
            <p:cNvSpPr/>
            <p:nvPr/>
          </p:nvSpPr>
          <p:spPr>
            <a:xfrm>
              <a:off x="475928" y="3645024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7" name="86 Elipse"/>
            <p:cNvSpPr/>
            <p:nvPr/>
          </p:nvSpPr>
          <p:spPr>
            <a:xfrm>
              <a:off x="4806813" y="3573016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8" name="87 Elipse"/>
            <p:cNvSpPr/>
            <p:nvPr/>
          </p:nvSpPr>
          <p:spPr>
            <a:xfrm>
              <a:off x="5526893" y="3573016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pic>
        <p:nvPicPr>
          <p:cNvPr id="27652" name="Picture 4" descr="http://www.gifsanimados.org/data/media/712/numero-imagen-animada-0203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08520" y="-315416"/>
            <a:ext cx="1552172" cy="1728192"/>
          </a:xfrm>
          <a:prstGeom prst="rect">
            <a:avLst/>
          </a:prstGeom>
          <a:noFill/>
        </p:spPr>
      </p:pic>
      <p:sp>
        <p:nvSpPr>
          <p:cNvPr id="96" name="95 Elipse"/>
          <p:cNvSpPr/>
          <p:nvPr/>
        </p:nvSpPr>
        <p:spPr>
          <a:xfrm>
            <a:off x="1194329" y="4646183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7" name="96 Elipse"/>
          <p:cNvSpPr/>
          <p:nvPr/>
        </p:nvSpPr>
        <p:spPr>
          <a:xfrm>
            <a:off x="1888187" y="4626153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8" name="97 Elipse"/>
          <p:cNvSpPr/>
          <p:nvPr/>
        </p:nvSpPr>
        <p:spPr>
          <a:xfrm>
            <a:off x="2598509" y="4572744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9" name="98 Elipse"/>
          <p:cNvSpPr/>
          <p:nvPr/>
        </p:nvSpPr>
        <p:spPr>
          <a:xfrm>
            <a:off x="3308831" y="4572744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0" name="99 Elipse"/>
          <p:cNvSpPr/>
          <p:nvPr/>
        </p:nvSpPr>
        <p:spPr>
          <a:xfrm>
            <a:off x="4083727" y="4572744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1" name="100 Elipse"/>
          <p:cNvSpPr/>
          <p:nvPr/>
        </p:nvSpPr>
        <p:spPr>
          <a:xfrm>
            <a:off x="467544" y="4644752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2" name="101 Elipse"/>
          <p:cNvSpPr/>
          <p:nvPr/>
        </p:nvSpPr>
        <p:spPr>
          <a:xfrm>
            <a:off x="4798429" y="4572744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3" name="102 Elipse"/>
          <p:cNvSpPr/>
          <p:nvPr/>
        </p:nvSpPr>
        <p:spPr>
          <a:xfrm>
            <a:off x="5518509" y="4572744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4" name="103 Elipse"/>
          <p:cNvSpPr/>
          <p:nvPr/>
        </p:nvSpPr>
        <p:spPr>
          <a:xfrm>
            <a:off x="6238589" y="4572744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106" name="105 Grupo"/>
          <p:cNvGrpSpPr/>
          <p:nvPr/>
        </p:nvGrpSpPr>
        <p:grpSpPr>
          <a:xfrm>
            <a:off x="628328" y="5733256"/>
            <a:ext cx="7192416" cy="1008112"/>
            <a:chOff x="403920" y="5528265"/>
            <a:chExt cx="7192416" cy="1008112"/>
          </a:xfrm>
        </p:grpSpPr>
        <p:sp>
          <p:nvSpPr>
            <p:cNvPr id="107" name="106 Elipse"/>
            <p:cNvSpPr/>
            <p:nvPr/>
          </p:nvSpPr>
          <p:spPr>
            <a:xfrm>
              <a:off x="1130705" y="5601704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08" name="107 Elipse"/>
            <p:cNvSpPr/>
            <p:nvPr/>
          </p:nvSpPr>
          <p:spPr>
            <a:xfrm>
              <a:off x="1824563" y="5581674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09" name="108 Elipse"/>
            <p:cNvSpPr/>
            <p:nvPr/>
          </p:nvSpPr>
          <p:spPr>
            <a:xfrm>
              <a:off x="2534885" y="5528265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0" name="109 Elipse"/>
            <p:cNvSpPr/>
            <p:nvPr/>
          </p:nvSpPr>
          <p:spPr>
            <a:xfrm>
              <a:off x="3245207" y="5528265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1" name="110 Elipse"/>
            <p:cNvSpPr/>
            <p:nvPr/>
          </p:nvSpPr>
          <p:spPr>
            <a:xfrm>
              <a:off x="4020103" y="5528265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2" name="111 Elipse"/>
            <p:cNvSpPr/>
            <p:nvPr/>
          </p:nvSpPr>
          <p:spPr>
            <a:xfrm>
              <a:off x="403920" y="5600273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3" name="112 Elipse"/>
            <p:cNvSpPr/>
            <p:nvPr/>
          </p:nvSpPr>
          <p:spPr>
            <a:xfrm>
              <a:off x="4734805" y="5528265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4" name="113 Elipse"/>
            <p:cNvSpPr/>
            <p:nvPr/>
          </p:nvSpPr>
          <p:spPr>
            <a:xfrm>
              <a:off x="5454885" y="5528265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5" name="114 Elipse"/>
            <p:cNvSpPr/>
            <p:nvPr/>
          </p:nvSpPr>
          <p:spPr>
            <a:xfrm>
              <a:off x="6174965" y="5528265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6" name="115 Elipse"/>
            <p:cNvSpPr/>
            <p:nvPr/>
          </p:nvSpPr>
          <p:spPr>
            <a:xfrm>
              <a:off x="6894615" y="5528265"/>
              <a:ext cx="701721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119" name="118 Elipse"/>
          <p:cNvSpPr/>
          <p:nvPr/>
        </p:nvSpPr>
        <p:spPr>
          <a:xfrm>
            <a:off x="1266337" y="2341927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0" name="119 Elipse"/>
          <p:cNvSpPr/>
          <p:nvPr/>
        </p:nvSpPr>
        <p:spPr>
          <a:xfrm>
            <a:off x="1960195" y="2321897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1" name="120 Elipse"/>
          <p:cNvSpPr/>
          <p:nvPr/>
        </p:nvSpPr>
        <p:spPr>
          <a:xfrm>
            <a:off x="2670517" y="2268488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2" name="121 Elipse"/>
          <p:cNvSpPr/>
          <p:nvPr/>
        </p:nvSpPr>
        <p:spPr>
          <a:xfrm>
            <a:off x="3380839" y="2268488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3" name="122 Elipse"/>
          <p:cNvSpPr/>
          <p:nvPr/>
        </p:nvSpPr>
        <p:spPr>
          <a:xfrm>
            <a:off x="4155735" y="2268488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4" name="123 Elipse"/>
          <p:cNvSpPr/>
          <p:nvPr/>
        </p:nvSpPr>
        <p:spPr>
          <a:xfrm>
            <a:off x="539552" y="2340496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5" name="124 Elipse"/>
          <p:cNvSpPr/>
          <p:nvPr/>
        </p:nvSpPr>
        <p:spPr>
          <a:xfrm>
            <a:off x="4870437" y="2268488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8" name="127 Elipse"/>
          <p:cNvSpPr/>
          <p:nvPr/>
        </p:nvSpPr>
        <p:spPr>
          <a:xfrm>
            <a:off x="1194329" y="1261807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9" name="128 Elipse"/>
          <p:cNvSpPr/>
          <p:nvPr/>
        </p:nvSpPr>
        <p:spPr>
          <a:xfrm>
            <a:off x="1888187" y="1261807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0" name="129 Elipse"/>
          <p:cNvSpPr/>
          <p:nvPr/>
        </p:nvSpPr>
        <p:spPr>
          <a:xfrm>
            <a:off x="2598509" y="1189799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1" name="130 Elipse"/>
          <p:cNvSpPr/>
          <p:nvPr/>
        </p:nvSpPr>
        <p:spPr>
          <a:xfrm>
            <a:off x="3308831" y="1189799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2" name="131 Elipse"/>
          <p:cNvSpPr/>
          <p:nvPr/>
        </p:nvSpPr>
        <p:spPr>
          <a:xfrm>
            <a:off x="4083727" y="1189799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3" name="132 Elipse"/>
          <p:cNvSpPr/>
          <p:nvPr/>
        </p:nvSpPr>
        <p:spPr>
          <a:xfrm>
            <a:off x="467544" y="1261807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6" name="65 CuadroTexto"/>
          <p:cNvSpPr txBox="1"/>
          <p:nvPr/>
        </p:nvSpPr>
        <p:spPr>
          <a:xfrm>
            <a:off x="395536" y="1845404"/>
            <a:ext cx="71686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PLATANOS</a:t>
            </a:r>
            <a:endParaRPr lang="es-MX" sz="800" b="1" dirty="0"/>
          </a:p>
        </p:txBody>
      </p:sp>
      <p:sp>
        <p:nvSpPr>
          <p:cNvPr id="67" name="66 CuadroTexto"/>
          <p:cNvSpPr txBox="1"/>
          <p:nvPr/>
        </p:nvSpPr>
        <p:spPr>
          <a:xfrm>
            <a:off x="1187624" y="1844824"/>
            <a:ext cx="71686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PLATANOS</a:t>
            </a:r>
            <a:endParaRPr lang="es-MX" sz="800" b="1" dirty="0"/>
          </a:p>
        </p:txBody>
      </p:sp>
      <p:sp>
        <p:nvSpPr>
          <p:cNvPr id="68" name="67 CuadroTexto"/>
          <p:cNvSpPr txBox="1"/>
          <p:nvPr/>
        </p:nvSpPr>
        <p:spPr>
          <a:xfrm>
            <a:off x="1835696" y="1844824"/>
            <a:ext cx="71686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PLATANOS</a:t>
            </a:r>
            <a:endParaRPr lang="es-MX" sz="800" b="1" dirty="0"/>
          </a:p>
        </p:txBody>
      </p:sp>
      <p:sp>
        <p:nvSpPr>
          <p:cNvPr id="69" name="68 CuadroTexto"/>
          <p:cNvSpPr txBox="1"/>
          <p:nvPr/>
        </p:nvSpPr>
        <p:spPr>
          <a:xfrm>
            <a:off x="2555776" y="1844824"/>
            <a:ext cx="71686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PLATANOS</a:t>
            </a:r>
            <a:endParaRPr lang="es-MX" sz="800" b="1" dirty="0"/>
          </a:p>
        </p:txBody>
      </p:sp>
      <p:sp>
        <p:nvSpPr>
          <p:cNvPr id="70" name="69 CuadroTexto"/>
          <p:cNvSpPr txBox="1"/>
          <p:nvPr/>
        </p:nvSpPr>
        <p:spPr>
          <a:xfrm>
            <a:off x="3275856" y="1844824"/>
            <a:ext cx="71686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PLATANOS</a:t>
            </a:r>
            <a:endParaRPr lang="es-MX" sz="800" b="1" dirty="0"/>
          </a:p>
        </p:txBody>
      </p:sp>
      <p:sp>
        <p:nvSpPr>
          <p:cNvPr id="71" name="70 CuadroTexto"/>
          <p:cNvSpPr txBox="1"/>
          <p:nvPr/>
        </p:nvSpPr>
        <p:spPr>
          <a:xfrm>
            <a:off x="4071161" y="1772816"/>
            <a:ext cx="71686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PLATANOS</a:t>
            </a:r>
            <a:endParaRPr lang="es-MX" sz="800" b="1" dirty="0"/>
          </a:p>
        </p:txBody>
      </p:sp>
      <p:sp>
        <p:nvSpPr>
          <p:cNvPr id="72" name="71 CuadroTexto"/>
          <p:cNvSpPr txBox="1"/>
          <p:nvPr/>
        </p:nvSpPr>
        <p:spPr>
          <a:xfrm>
            <a:off x="615031" y="2996952"/>
            <a:ext cx="5725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FLORES</a:t>
            </a:r>
            <a:endParaRPr lang="es-MX" sz="800" b="1" dirty="0"/>
          </a:p>
        </p:txBody>
      </p:sp>
      <p:sp>
        <p:nvSpPr>
          <p:cNvPr id="73" name="72 CuadroTexto"/>
          <p:cNvSpPr txBox="1"/>
          <p:nvPr/>
        </p:nvSpPr>
        <p:spPr>
          <a:xfrm>
            <a:off x="1331640" y="2924944"/>
            <a:ext cx="5725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FLORES</a:t>
            </a:r>
            <a:endParaRPr lang="es-MX" sz="800" b="1" dirty="0"/>
          </a:p>
        </p:txBody>
      </p:sp>
      <p:sp>
        <p:nvSpPr>
          <p:cNvPr id="74" name="73 CuadroTexto"/>
          <p:cNvSpPr txBox="1"/>
          <p:nvPr/>
        </p:nvSpPr>
        <p:spPr>
          <a:xfrm>
            <a:off x="1979712" y="2924944"/>
            <a:ext cx="5725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FLORES</a:t>
            </a:r>
            <a:endParaRPr lang="es-MX" sz="800" b="1" dirty="0"/>
          </a:p>
        </p:txBody>
      </p:sp>
      <p:sp>
        <p:nvSpPr>
          <p:cNvPr id="75" name="74 CuadroTexto"/>
          <p:cNvSpPr txBox="1"/>
          <p:nvPr/>
        </p:nvSpPr>
        <p:spPr>
          <a:xfrm>
            <a:off x="2699792" y="2852936"/>
            <a:ext cx="5725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FLORES</a:t>
            </a:r>
            <a:endParaRPr lang="es-MX" sz="800" b="1" dirty="0"/>
          </a:p>
        </p:txBody>
      </p:sp>
      <p:sp>
        <p:nvSpPr>
          <p:cNvPr id="76" name="75 CuadroTexto"/>
          <p:cNvSpPr txBox="1"/>
          <p:nvPr/>
        </p:nvSpPr>
        <p:spPr>
          <a:xfrm>
            <a:off x="3419872" y="2924944"/>
            <a:ext cx="5725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FLORES</a:t>
            </a:r>
            <a:endParaRPr lang="es-MX" sz="800" b="1" dirty="0"/>
          </a:p>
        </p:txBody>
      </p:sp>
      <p:sp>
        <p:nvSpPr>
          <p:cNvPr id="77" name="76 CuadroTexto"/>
          <p:cNvSpPr txBox="1"/>
          <p:nvPr/>
        </p:nvSpPr>
        <p:spPr>
          <a:xfrm>
            <a:off x="4215431" y="2925524"/>
            <a:ext cx="5725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FLORES</a:t>
            </a:r>
            <a:endParaRPr lang="es-MX" sz="800" b="1" dirty="0"/>
          </a:p>
        </p:txBody>
      </p:sp>
      <p:sp>
        <p:nvSpPr>
          <p:cNvPr id="78" name="77 CuadroTexto"/>
          <p:cNvSpPr txBox="1"/>
          <p:nvPr/>
        </p:nvSpPr>
        <p:spPr>
          <a:xfrm>
            <a:off x="4932040" y="2924944"/>
            <a:ext cx="5725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FLORES</a:t>
            </a:r>
            <a:endParaRPr lang="es-MX" sz="800" b="1" dirty="0"/>
          </a:p>
        </p:txBody>
      </p:sp>
      <p:sp>
        <p:nvSpPr>
          <p:cNvPr id="79" name="78 CuadroTexto"/>
          <p:cNvSpPr txBox="1"/>
          <p:nvPr/>
        </p:nvSpPr>
        <p:spPr>
          <a:xfrm>
            <a:off x="467544" y="4149080"/>
            <a:ext cx="6078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CARROS</a:t>
            </a:r>
            <a:endParaRPr lang="es-MX" sz="800" b="1" dirty="0"/>
          </a:p>
        </p:txBody>
      </p:sp>
      <p:sp>
        <p:nvSpPr>
          <p:cNvPr id="80" name="79 CuadroTexto"/>
          <p:cNvSpPr txBox="1"/>
          <p:nvPr/>
        </p:nvSpPr>
        <p:spPr>
          <a:xfrm>
            <a:off x="1187624" y="4149080"/>
            <a:ext cx="6078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CARROS</a:t>
            </a:r>
            <a:endParaRPr lang="es-MX" sz="800" b="1" dirty="0"/>
          </a:p>
        </p:txBody>
      </p:sp>
      <p:sp>
        <p:nvSpPr>
          <p:cNvPr id="89" name="88 CuadroTexto"/>
          <p:cNvSpPr txBox="1"/>
          <p:nvPr/>
        </p:nvSpPr>
        <p:spPr>
          <a:xfrm>
            <a:off x="1907704" y="4149080"/>
            <a:ext cx="6078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CARROS</a:t>
            </a:r>
            <a:endParaRPr lang="es-MX" sz="800" b="1" dirty="0"/>
          </a:p>
        </p:txBody>
      </p:sp>
      <p:sp>
        <p:nvSpPr>
          <p:cNvPr id="90" name="89 CuadroTexto"/>
          <p:cNvSpPr txBox="1"/>
          <p:nvPr/>
        </p:nvSpPr>
        <p:spPr>
          <a:xfrm>
            <a:off x="2627784" y="4005064"/>
            <a:ext cx="6078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CARROS</a:t>
            </a:r>
            <a:endParaRPr lang="es-MX" sz="800" b="1" dirty="0"/>
          </a:p>
        </p:txBody>
      </p:sp>
      <p:sp>
        <p:nvSpPr>
          <p:cNvPr id="91" name="90 CuadroTexto"/>
          <p:cNvSpPr txBox="1"/>
          <p:nvPr/>
        </p:nvSpPr>
        <p:spPr>
          <a:xfrm>
            <a:off x="3347864" y="4077072"/>
            <a:ext cx="6078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CARROS</a:t>
            </a:r>
            <a:endParaRPr lang="es-MX" sz="800" b="1" dirty="0"/>
          </a:p>
        </p:txBody>
      </p:sp>
      <p:sp>
        <p:nvSpPr>
          <p:cNvPr id="92" name="91 CuadroTexto"/>
          <p:cNvSpPr txBox="1"/>
          <p:nvPr/>
        </p:nvSpPr>
        <p:spPr>
          <a:xfrm>
            <a:off x="4139952" y="4077072"/>
            <a:ext cx="6078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CARROS</a:t>
            </a:r>
            <a:endParaRPr lang="es-MX" sz="800" b="1" dirty="0"/>
          </a:p>
        </p:txBody>
      </p:sp>
      <p:sp>
        <p:nvSpPr>
          <p:cNvPr id="93" name="92 CuadroTexto"/>
          <p:cNvSpPr txBox="1"/>
          <p:nvPr/>
        </p:nvSpPr>
        <p:spPr>
          <a:xfrm>
            <a:off x="4788024" y="4005064"/>
            <a:ext cx="6078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CARROS</a:t>
            </a:r>
            <a:endParaRPr lang="es-MX" sz="800" b="1" dirty="0"/>
          </a:p>
        </p:txBody>
      </p:sp>
      <p:sp>
        <p:nvSpPr>
          <p:cNvPr id="94" name="93 CuadroTexto"/>
          <p:cNvSpPr txBox="1"/>
          <p:nvPr/>
        </p:nvSpPr>
        <p:spPr>
          <a:xfrm>
            <a:off x="5580112" y="4077072"/>
            <a:ext cx="6078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CARROS</a:t>
            </a:r>
            <a:endParaRPr lang="es-MX" sz="800" b="1" dirty="0"/>
          </a:p>
        </p:txBody>
      </p:sp>
      <p:sp>
        <p:nvSpPr>
          <p:cNvPr id="95" name="94 CuadroTexto"/>
          <p:cNvSpPr txBox="1"/>
          <p:nvPr/>
        </p:nvSpPr>
        <p:spPr>
          <a:xfrm>
            <a:off x="395536" y="5301208"/>
            <a:ext cx="8178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TRIANGULOS</a:t>
            </a:r>
            <a:endParaRPr lang="es-MX" sz="800" b="1" dirty="0"/>
          </a:p>
        </p:txBody>
      </p:sp>
      <p:sp>
        <p:nvSpPr>
          <p:cNvPr id="105" name="104 CuadroTexto"/>
          <p:cNvSpPr txBox="1"/>
          <p:nvPr/>
        </p:nvSpPr>
        <p:spPr>
          <a:xfrm>
            <a:off x="1115616" y="5301208"/>
            <a:ext cx="8178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TRIANGULOS</a:t>
            </a:r>
            <a:endParaRPr lang="es-MX" sz="800" b="1" dirty="0"/>
          </a:p>
        </p:txBody>
      </p:sp>
      <p:sp>
        <p:nvSpPr>
          <p:cNvPr id="118" name="117 CuadroTexto"/>
          <p:cNvSpPr txBox="1"/>
          <p:nvPr/>
        </p:nvSpPr>
        <p:spPr>
          <a:xfrm>
            <a:off x="1835696" y="5301208"/>
            <a:ext cx="8178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TRIANGULOS</a:t>
            </a:r>
            <a:endParaRPr lang="es-MX" sz="800" b="1" dirty="0"/>
          </a:p>
        </p:txBody>
      </p:sp>
      <p:sp>
        <p:nvSpPr>
          <p:cNvPr id="126" name="125 CuadroTexto"/>
          <p:cNvSpPr txBox="1"/>
          <p:nvPr/>
        </p:nvSpPr>
        <p:spPr>
          <a:xfrm>
            <a:off x="2555776" y="5229200"/>
            <a:ext cx="8178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TRIANGULOS</a:t>
            </a:r>
            <a:endParaRPr lang="es-MX" sz="800" b="1" dirty="0"/>
          </a:p>
        </p:txBody>
      </p:sp>
      <p:sp>
        <p:nvSpPr>
          <p:cNvPr id="127" name="126 CuadroTexto"/>
          <p:cNvSpPr txBox="1"/>
          <p:nvPr/>
        </p:nvSpPr>
        <p:spPr>
          <a:xfrm>
            <a:off x="3275856" y="5229200"/>
            <a:ext cx="8178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TRIANGULOS</a:t>
            </a:r>
            <a:endParaRPr lang="es-MX" sz="800" b="1" dirty="0"/>
          </a:p>
        </p:txBody>
      </p:sp>
      <p:sp>
        <p:nvSpPr>
          <p:cNvPr id="134" name="133 CuadroTexto"/>
          <p:cNvSpPr txBox="1"/>
          <p:nvPr/>
        </p:nvSpPr>
        <p:spPr>
          <a:xfrm>
            <a:off x="4067944" y="5229200"/>
            <a:ext cx="8178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TRIANGULOS</a:t>
            </a:r>
            <a:endParaRPr lang="es-MX" sz="800" b="1" dirty="0"/>
          </a:p>
        </p:txBody>
      </p:sp>
      <p:sp>
        <p:nvSpPr>
          <p:cNvPr id="135" name="134 CuadroTexto"/>
          <p:cNvSpPr txBox="1"/>
          <p:nvPr/>
        </p:nvSpPr>
        <p:spPr>
          <a:xfrm>
            <a:off x="4762259" y="5229200"/>
            <a:ext cx="8178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TRIANGULOS</a:t>
            </a:r>
            <a:endParaRPr lang="es-MX" sz="800" b="1" dirty="0"/>
          </a:p>
        </p:txBody>
      </p:sp>
      <p:sp>
        <p:nvSpPr>
          <p:cNvPr id="136" name="135 CuadroTexto"/>
          <p:cNvSpPr txBox="1"/>
          <p:nvPr/>
        </p:nvSpPr>
        <p:spPr>
          <a:xfrm>
            <a:off x="5436096" y="5229200"/>
            <a:ext cx="8178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TRIANGULOS</a:t>
            </a:r>
            <a:endParaRPr lang="es-MX" sz="800" b="1" dirty="0"/>
          </a:p>
        </p:txBody>
      </p:sp>
      <p:sp>
        <p:nvSpPr>
          <p:cNvPr id="137" name="136 CuadroTexto"/>
          <p:cNvSpPr txBox="1"/>
          <p:nvPr/>
        </p:nvSpPr>
        <p:spPr>
          <a:xfrm>
            <a:off x="6228184" y="5229200"/>
            <a:ext cx="8178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TRIANGULOS</a:t>
            </a:r>
            <a:endParaRPr lang="es-MX" sz="800" b="1" dirty="0"/>
          </a:p>
        </p:txBody>
      </p:sp>
      <p:sp>
        <p:nvSpPr>
          <p:cNvPr id="138" name="137 CuadroTexto"/>
          <p:cNvSpPr txBox="1"/>
          <p:nvPr/>
        </p:nvSpPr>
        <p:spPr>
          <a:xfrm>
            <a:off x="557069" y="6453336"/>
            <a:ext cx="7745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ASTERISCOS</a:t>
            </a:r>
            <a:endParaRPr lang="es-MX" sz="800" b="1" dirty="0"/>
          </a:p>
        </p:txBody>
      </p:sp>
      <p:sp>
        <p:nvSpPr>
          <p:cNvPr id="139" name="138 CuadroTexto"/>
          <p:cNvSpPr txBox="1"/>
          <p:nvPr/>
        </p:nvSpPr>
        <p:spPr>
          <a:xfrm>
            <a:off x="1259632" y="6453336"/>
            <a:ext cx="7745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ASTERISCOS</a:t>
            </a:r>
            <a:endParaRPr lang="es-MX" sz="800" b="1" dirty="0"/>
          </a:p>
        </p:txBody>
      </p:sp>
      <p:sp>
        <p:nvSpPr>
          <p:cNvPr id="140" name="139 CuadroTexto"/>
          <p:cNvSpPr txBox="1"/>
          <p:nvPr/>
        </p:nvSpPr>
        <p:spPr>
          <a:xfrm>
            <a:off x="1979712" y="6453336"/>
            <a:ext cx="7745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ASTERISCOS</a:t>
            </a:r>
            <a:endParaRPr lang="es-MX" sz="800" b="1" dirty="0"/>
          </a:p>
        </p:txBody>
      </p:sp>
      <p:sp>
        <p:nvSpPr>
          <p:cNvPr id="141" name="140 CuadroTexto"/>
          <p:cNvSpPr txBox="1"/>
          <p:nvPr/>
        </p:nvSpPr>
        <p:spPr>
          <a:xfrm>
            <a:off x="2771800" y="6453336"/>
            <a:ext cx="7745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ASTERISCOS</a:t>
            </a:r>
            <a:endParaRPr lang="es-MX" sz="800" b="1" dirty="0"/>
          </a:p>
        </p:txBody>
      </p:sp>
      <p:sp>
        <p:nvSpPr>
          <p:cNvPr id="142" name="141 CuadroTexto"/>
          <p:cNvSpPr txBox="1"/>
          <p:nvPr/>
        </p:nvSpPr>
        <p:spPr>
          <a:xfrm>
            <a:off x="3419872" y="6453336"/>
            <a:ext cx="7745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ASTERISCOS</a:t>
            </a:r>
            <a:endParaRPr lang="es-MX" sz="800" b="1" dirty="0"/>
          </a:p>
        </p:txBody>
      </p:sp>
      <p:sp>
        <p:nvSpPr>
          <p:cNvPr id="143" name="142 CuadroTexto"/>
          <p:cNvSpPr txBox="1"/>
          <p:nvPr/>
        </p:nvSpPr>
        <p:spPr>
          <a:xfrm>
            <a:off x="4211960" y="6381328"/>
            <a:ext cx="7745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ASTERISCOS</a:t>
            </a:r>
            <a:endParaRPr lang="es-MX" sz="800" b="1" dirty="0"/>
          </a:p>
        </p:txBody>
      </p:sp>
      <p:sp>
        <p:nvSpPr>
          <p:cNvPr id="144" name="143 CuadroTexto"/>
          <p:cNvSpPr txBox="1"/>
          <p:nvPr/>
        </p:nvSpPr>
        <p:spPr>
          <a:xfrm>
            <a:off x="4932040" y="6381328"/>
            <a:ext cx="7745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ASTERISCOS</a:t>
            </a:r>
            <a:endParaRPr lang="es-MX" sz="800" b="1" dirty="0"/>
          </a:p>
        </p:txBody>
      </p:sp>
      <p:sp>
        <p:nvSpPr>
          <p:cNvPr id="145" name="144 CuadroTexto"/>
          <p:cNvSpPr txBox="1"/>
          <p:nvPr/>
        </p:nvSpPr>
        <p:spPr>
          <a:xfrm>
            <a:off x="5724128" y="6381328"/>
            <a:ext cx="7745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ASTERISCOS</a:t>
            </a:r>
            <a:endParaRPr lang="es-MX" sz="800" b="1" dirty="0"/>
          </a:p>
        </p:txBody>
      </p:sp>
      <p:sp>
        <p:nvSpPr>
          <p:cNvPr id="146" name="145 CuadroTexto"/>
          <p:cNvSpPr txBox="1"/>
          <p:nvPr/>
        </p:nvSpPr>
        <p:spPr>
          <a:xfrm>
            <a:off x="6372200" y="6381328"/>
            <a:ext cx="7745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ASTERISCOS</a:t>
            </a:r>
            <a:endParaRPr lang="es-MX" sz="800" b="1" dirty="0"/>
          </a:p>
        </p:txBody>
      </p:sp>
      <p:sp>
        <p:nvSpPr>
          <p:cNvPr id="147" name="146 CuadroTexto"/>
          <p:cNvSpPr txBox="1"/>
          <p:nvPr/>
        </p:nvSpPr>
        <p:spPr>
          <a:xfrm>
            <a:off x="7164288" y="6381328"/>
            <a:ext cx="7745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ASTERISCOS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179512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ln w="5715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0</a:t>
            </a:r>
            <a:endParaRPr lang="es-MX" sz="3600" dirty="0">
              <a:ln w="5715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Elipse"/>
          <p:cNvSpPr/>
          <p:nvPr/>
        </p:nvSpPr>
        <p:spPr>
          <a:xfrm>
            <a:off x="2627784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320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6" name="5 Elipse"/>
          <p:cNvSpPr/>
          <p:nvPr/>
        </p:nvSpPr>
        <p:spPr>
          <a:xfrm>
            <a:off x="3419872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320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7" name="6 Elipse"/>
          <p:cNvSpPr/>
          <p:nvPr/>
        </p:nvSpPr>
        <p:spPr>
          <a:xfrm>
            <a:off x="4283968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320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8" name="7 Elipse"/>
          <p:cNvSpPr/>
          <p:nvPr/>
        </p:nvSpPr>
        <p:spPr>
          <a:xfrm>
            <a:off x="5076056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320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9" name="8 Elipse"/>
          <p:cNvSpPr/>
          <p:nvPr/>
        </p:nvSpPr>
        <p:spPr>
          <a:xfrm>
            <a:off x="1763688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0" name="9 Elipse"/>
          <p:cNvSpPr/>
          <p:nvPr/>
        </p:nvSpPr>
        <p:spPr>
          <a:xfrm>
            <a:off x="6660232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320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5868144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320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2" name="11 Elipse"/>
          <p:cNvSpPr/>
          <p:nvPr/>
        </p:nvSpPr>
        <p:spPr>
          <a:xfrm>
            <a:off x="971600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3" name="12 Elipse"/>
          <p:cNvSpPr/>
          <p:nvPr/>
        </p:nvSpPr>
        <p:spPr>
          <a:xfrm>
            <a:off x="7452320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320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1763688" y="3036442"/>
            <a:ext cx="6480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dirty="0" smtClean="0">
                <a:ln w="5715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18</a:t>
            </a:r>
            <a:endParaRPr lang="es-MX" sz="3200" dirty="0">
              <a:ln w="5715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3455403" y="2973145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3200" dirty="0" smtClean="0">
                <a:ln w="5715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36</a:t>
            </a:r>
            <a:endParaRPr lang="es-MX" sz="3200" dirty="0">
              <a:ln w="5715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5120686" y="2973145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3200" dirty="0" smtClean="0">
                <a:ln w="5715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54</a:t>
            </a:r>
            <a:endParaRPr lang="es-MX" sz="3200" dirty="0">
              <a:ln w="5715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19 Rectángulo"/>
          <p:cNvSpPr/>
          <p:nvPr/>
        </p:nvSpPr>
        <p:spPr>
          <a:xfrm>
            <a:off x="5912774" y="2973145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3200" dirty="0" smtClean="0">
                <a:ln w="5715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63</a:t>
            </a:r>
            <a:endParaRPr lang="es-MX" sz="3200" dirty="0">
              <a:ln w="5715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7524328" y="2973145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3200" dirty="0" smtClean="0">
                <a:ln w="5715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81</a:t>
            </a:r>
            <a:endParaRPr lang="es-MX" sz="3200" dirty="0">
              <a:ln w="5715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22 Elipse"/>
          <p:cNvSpPr/>
          <p:nvPr/>
        </p:nvSpPr>
        <p:spPr>
          <a:xfrm>
            <a:off x="8244408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320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179512" y="1628800"/>
            <a:ext cx="327365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7200" dirty="0" smtClean="0"/>
              <a:t>Sumar 9</a:t>
            </a:r>
            <a:endParaRPr lang="es-MX" sz="7200" dirty="0"/>
          </a:p>
        </p:txBody>
      </p:sp>
      <p:sp>
        <p:nvSpPr>
          <p:cNvPr id="26" name="25 CuadroTexto"/>
          <p:cNvSpPr txBox="1"/>
          <p:nvPr/>
        </p:nvSpPr>
        <p:spPr>
          <a:xfrm>
            <a:off x="1259632" y="188640"/>
            <a:ext cx="640617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000" b="1" dirty="0" smtClean="0"/>
              <a:t>Encuentra el número perdido</a:t>
            </a:r>
          </a:p>
          <a:p>
            <a:pPr algn="ctr"/>
            <a:r>
              <a:rPr lang="es-MX" sz="4000" b="1" dirty="0" smtClean="0"/>
              <a:t>Tabla del 9</a:t>
            </a:r>
            <a:endParaRPr lang="es-MX" sz="4000" b="1" dirty="0"/>
          </a:p>
        </p:txBody>
      </p:sp>
      <p:sp>
        <p:nvSpPr>
          <p:cNvPr id="1026" name="AutoShape 2" descr="Resultado de imagen para lu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28" name="AutoShape 4" descr="Resultado de imagen para lu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30" name="Picture 6" descr="Resultado de imagen para lup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908720"/>
            <a:ext cx="1323528" cy="1323528"/>
          </a:xfrm>
          <a:prstGeom prst="rect">
            <a:avLst/>
          </a:prstGeom>
          <a:noFill/>
        </p:spPr>
      </p:pic>
      <p:sp>
        <p:nvSpPr>
          <p:cNvPr id="1032" name="AutoShape 8" descr="Resultado de imagen para niño buscand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34" name="Picture 10" descr="Resultado de imagen para niño buscand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8636" y="3861048"/>
            <a:ext cx="2564902" cy="29969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331640" y="0"/>
            <a:ext cx="2076209" cy="6863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9x0= </a:t>
            </a:r>
            <a:r>
              <a:rPr lang="es-MX" sz="4000" b="1" dirty="0" smtClean="0">
                <a:solidFill>
                  <a:srgbClr val="FF0000"/>
                </a:solidFill>
              </a:rPr>
              <a:t>0</a:t>
            </a:r>
          </a:p>
          <a:p>
            <a:r>
              <a:rPr lang="es-MX" sz="4000" dirty="0" smtClean="0"/>
              <a:t>9x1= </a:t>
            </a:r>
            <a:r>
              <a:rPr lang="es-MX" sz="4000" b="1" dirty="0" smtClean="0">
                <a:solidFill>
                  <a:srgbClr val="FF0000"/>
                </a:solidFill>
              </a:rPr>
              <a:t>9</a:t>
            </a:r>
          </a:p>
          <a:p>
            <a:r>
              <a:rPr lang="es-MX" sz="4000" dirty="0" smtClean="0"/>
              <a:t>9X2= </a:t>
            </a:r>
            <a:r>
              <a:rPr lang="es-MX" sz="4000" b="1" dirty="0" smtClean="0">
                <a:solidFill>
                  <a:srgbClr val="FF0000"/>
                </a:solidFill>
              </a:rPr>
              <a:t>18</a:t>
            </a:r>
          </a:p>
          <a:p>
            <a:r>
              <a:rPr lang="es-MX" sz="4000" dirty="0" smtClean="0"/>
              <a:t>9x3= </a:t>
            </a:r>
            <a:r>
              <a:rPr lang="es-MX" sz="4000" b="1" dirty="0" smtClean="0">
                <a:solidFill>
                  <a:srgbClr val="FF0000"/>
                </a:solidFill>
              </a:rPr>
              <a:t>27</a:t>
            </a:r>
          </a:p>
          <a:p>
            <a:r>
              <a:rPr lang="es-MX" sz="4000" dirty="0" smtClean="0"/>
              <a:t>9x4= </a:t>
            </a:r>
            <a:r>
              <a:rPr lang="es-MX" sz="4000" b="1" dirty="0" smtClean="0">
                <a:solidFill>
                  <a:srgbClr val="FF0000"/>
                </a:solidFill>
              </a:rPr>
              <a:t>36</a:t>
            </a:r>
          </a:p>
          <a:p>
            <a:r>
              <a:rPr lang="es-MX" sz="4000" dirty="0" smtClean="0"/>
              <a:t>9X5= </a:t>
            </a:r>
            <a:r>
              <a:rPr lang="es-MX" sz="4000" b="1" dirty="0" smtClean="0">
                <a:solidFill>
                  <a:srgbClr val="FF0000"/>
                </a:solidFill>
              </a:rPr>
              <a:t>45</a:t>
            </a:r>
          </a:p>
          <a:p>
            <a:r>
              <a:rPr lang="es-MX" sz="4000" dirty="0" smtClean="0"/>
              <a:t>9X6= </a:t>
            </a:r>
            <a:r>
              <a:rPr lang="es-MX" sz="4000" b="1" dirty="0" smtClean="0">
                <a:solidFill>
                  <a:srgbClr val="FF0000"/>
                </a:solidFill>
              </a:rPr>
              <a:t>54</a:t>
            </a:r>
          </a:p>
          <a:p>
            <a:r>
              <a:rPr lang="es-MX" sz="4000" dirty="0" smtClean="0"/>
              <a:t>9X7= </a:t>
            </a:r>
            <a:r>
              <a:rPr lang="es-MX" sz="4000" b="1" dirty="0" smtClean="0">
                <a:solidFill>
                  <a:srgbClr val="FF0000"/>
                </a:solidFill>
              </a:rPr>
              <a:t>63</a:t>
            </a:r>
          </a:p>
          <a:p>
            <a:r>
              <a:rPr lang="es-MX" sz="4000" dirty="0" smtClean="0"/>
              <a:t>9x8= </a:t>
            </a:r>
            <a:r>
              <a:rPr lang="es-MX" sz="4000" b="1" dirty="0" smtClean="0">
                <a:solidFill>
                  <a:srgbClr val="FF0000"/>
                </a:solidFill>
              </a:rPr>
              <a:t>72</a:t>
            </a:r>
          </a:p>
          <a:p>
            <a:r>
              <a:rPr lang="es-MX" sz="4000" dirty="0" smtClean="0"/>
              <a:t>9x9= </a:t>
            </a:r>
            <a:r>
              <a:rPr lang="es-MX" sz="4000" b="1" dirty="0" smtClean="0">
                <a:solidFill>
                  <a:srgbClr val="FF0000"/>
                </a:solidFill>
              </a:rPr>
              <a:t>81</a:t>
            </a:r>
          </a:p>
          <a:p>
            <a:r>
              <a:rPr lang="es-MX" sz="4000" dirty="0" smtClean="0"/>
              <a:t>9x10= </a:t>
            </a:r>
            <a:r>
              <a:rPr lang="es-MX" sz="4000" b="1" dirty="0" smtClean="0">
                <a:solidFill>
                  <a:srgbClr val="FF0000"/>
                </a:solidFill>
              </a:rPr>
              <a:t>90</a:t>
            </a:r>
            <a:endParaRPr lang="es-MX" sz="40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http://www.portalhuarpe.com.ar/medhime20/Talleres/Talleres%20Rawson/11SETIEMBRE/03%20Matematica/html/images/c9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84992" y="908719"/>
            <a:ext cx="3928076" cy="5112569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6" name="5 CuadroTexto"/>
          <p:cNvSpPr txBox="1"/>
          <p:nvPr/>
        </p:nvSpPr>
        <p:spPr>
          <a:xfrm>
            <a:off x="3779912" y="188640"/>
            <a:ext cx="51537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 smtClean="0">
                <a:latin typeface="Arial Black" pitchFamily="34" charset="0"/>
              </a:rPr>
              <a:t>Tabla de Multiplicar del 9</a:t>
            </a:r>
            <a:endParaRPr lang="es-MX" sz="2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3995936" y="1556792"/>
            <a:ext cx="1368152" cy="1368152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Elipse"/>
          <p:cNvSpPr/>
          <p:nvPr/>
        </p:nvSpPr>
        <p:spPr>
          <a:xfrm>
            <a:off x="179512" y="4365104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ln w="5715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0</a:t>
            </a:r>
            <a:endParaRPr lang="es-MX" sz="3600" dirty="0">
              <a:ln w="5715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2627784" y="4365104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320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2" name="11 Elipse"/>
          <p:cNvSpPr/>
          <p:nvPr/>
        </p:nvSpPr>
        <p:spPr>
          <a:xfrm>
            <a:off x="3419872" y="4365104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320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3" name="12 Elipse"/>
          <p:cNvSpPr/>
          <p:nvPr/>
        </p:nvSpPr>
        <p:spPr>
          <a:xfrm>
            <a:off x="4283968" y="4365104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320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4" name="13 Elipse"/>
          <p:cNvSpPr/>
          <p:nvPr/>
        </p:nvSpPr>
        <p:spPr>
          <a:xfrm>
            <a:off x="5076056" y="4365104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320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5" name="14 Elipse"/>
          <p:cNvSpPr/>
          <p:nvPr/>
        </p:nvSpPr>
        <p:spPr>
          <a:xfrm>
            <a:off x="1763688" y="4365104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6" name="15 Elipse"/>
          <p:cNvSpPr/>
          <p:nvPr/>
        </p:nvSpPr>
        <p:spPr>
          <a:xfrm>
            <a:off x="6660232" y="4365104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320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7" name="16 Elipse"/>
          <p:cNvSpPr/>
          <p:nvPr/>
        </p:nvSpPr>
        <p:spPr>
          <a:xfrm>
            <a:off x="5868144" y="4365104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320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8" name="17 Elipse"/>
          <p:cNvSpPr/>
          <p:nvPr/>
        </p:nvSpPr>
        <p:spPr>
          <a:xfrm>
            <a:off x="971600" y="4365104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9" name="18 Elipse"/>
          <p:cNvSpPr/>
          <p:nvPr/>
        </p:nvSpPr>
        <p:spPr>
          <a:xfrm>
            <a:off x="7452320" y="4365104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320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1123504" y="4437112"/>
            <a:ext cx="4411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3600" dirty="0" smtClean="0">
                <a:ln w="5715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9</a:t>
            </a:r>
            <a:endParaRPr lang="es-MX" sz="3600" dirty="0">
              <a:ln w="5715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1763688" y="4500409"/>
            <a:ext cx="6480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dirty="0" smtClean="0">
                <a:ln w="5715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18</a:t>
            </a:r>
            <a:endParaRPr lang="es-MX" sz="3200" dirty="0">
              <a:ln w="5715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22 Rectángulo"/>
          <p:cNvSpPr/>
          <p:nvPr/>
        </p:nvSpPr>
        <p:spPr>
          <a:xfrm>
            <a:off x="2672414" y="4437112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3200" dirty="0" smtClean="0">
                <a:ln w="5715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27</a:t>
            </a:r>
            <a:endParaRPr lang="es-MX" sz="3200" dirty="0">
              <a:ln w="5715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3455403" y="4437112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3200" dirty="0" smtClean="0">
                <a:ln w="5715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36</a:t>
            </a:r>
            <a:endParaRPr lang="es-MX" sz="3200" dirty="0">
              <a:ln w="5715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24 Rectángulo"/>
          <p:cNvSpPr/>
          <p:nvPr/>
        </p:nvSpPr>
        <p:spPr>
          <a:xfrm>
            <a:off x="4319499" y="4437112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3200" dirty="0" smtClean="0">
                <a:ln w="5715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45</a:t>
            </a:r>
            <a:endParaRPr lang="es-MX" sz="3200" dirty="0">
              <a:ln w="5715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25 Rectángulo"/>
          <p:cNvSpPr/>
          <p:nvPr/>
        </p:nvSpPr>
        <p:spPr>
          <a:xfrm>
            <a:off x="5120686" y="4437112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3200" dirty="0" smtClean="0">
                <a:ln w="5715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54</a:t>
            </a:r>
            <a:endParaRPr lang="es-MX" sz="3200" dirty="0">
              <a:ln w="5715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5912774" y="4437112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3200" dirty="0" smtClean="0">
                <a:ln w="5715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63</a:t>
            </a:r>
            <a:endParaRPr lang="es-MX" sz="3200" dirty="0">
              <a:ln w="5715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27 Rectángulo"/>
          <p:cNvSpPr/>
          <p:nvPr/>
        </p:nvSpPr>
        <p:spPr>
          <a:xfrm>
            <a:off x="6704862" y="4437112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3200" dirty="0" smtClean="0">
                <a:ln w="5715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72</a:t>
            </a:r>
            <a:endParaRPr lang="es-MX" sz="3200" dirty="0">
              <a:ln w="5715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28 Rectángulo"/>
          <p:cNvSpPr/>
          <p:nvPr/>
        </p:nvSpPr>
        <p:spPr>
          <a:xfrm>
            <a:off x="7524328" y="4437112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3200" dirty="0" smtClean="0">
                <a:ln w="5715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81</a:t>
            </a:r>
            <a:endParaRPr lang="es-MX" sz="3200" dirty="0">
              <a:ln w="5715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30 Elipse"/>
          <p:cNvSpPr/>
          <p:nvPr/>
        </p:nvSpPr>
        <p:spPr>
          <a:xfrm>
            <a:off x="8244408" y="4365104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320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8316416" y="4437112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3200" dirty="0" smtClean="0">
                <a:ln w="5715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90</a:t>
            </a:r>
            <a:endParaRPr lang="es-MX" sz="3200" dirty="0">
              <a:ln w="5715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4283968" y="1412776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9</a:t>
            </a:r>
            <a:endParaRPr lang="es-MX" sz="9600" b="1" dirty="0"/>
          </a:p>
        </p:txBody>
      </p:sp>
      <p:sp>
        <p:nvSpPr>
          <p:cNvPr id="34" name="1 Título"/>
          <p:cNvSpPr txBox="1">
            <a:spLocks/>
          </p:cNvSpPr>
          <p:nvPr/>
        </p:nvSpPr>
        <p:spPr>
          <a:xfrm>
            <a:off x="683568" y="44624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4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SERIE DE LA TABLA DE MULTIPLICAR DEL 9</a:t>
            </a:r>
            <a:endParaRPr kumimoji="0" lang="es-MX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179512" y="3092767"/>
            <a:ext cx="327365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7200" dirty="0" smtClean="0"/>
              <a:t>Sumar 9</a:t>
            </a:r>
            <a:endParaRPr lang="es-MX" sz="7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87016" y="404664"/>
            <a:ext cx="8229600" cy="1143000"/>
          </a:xfrm>
        </p:spPr>
        <p:txBody>
          <a:bodyPr/>
          <a:lstStyle/>
          <a:p>
            <a:r>
              <a:rPr lang="es-MX" dirty="0" smtClean="0"/>
              <a:t>Ejercicio de la Tabla del 9</a:t>
            </a:r>
            <a:endParaRPr lang="es-MX" dirty="0"/>
          </a:p>
        </p:txBody>
      </p:sp>
      <p:sp>
        <p:nvSpPr>
          <p:cNvPr id="4" name="3 CuadroTexto"/>
          <p:cNvSpPr txBox="1"/>
          <p:nvPr/>
        </p:nvSpPr>
        <p:spPr>
          <a:xfrm>
            <a:off x="251520" y="0"/>
            <a:ext cx="1569660" cy="6863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9x10= 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b="1" dirty="0" smtClean="0"/>
              <a:t>9x0= 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b="1" dirty="0" smtClean="0"/>
              <a:t>9X6= 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b="1" dirty="0" smtClean="0"/>
              <a:t>9x4= 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b="1" dirty="0" smtClean="0"/>
              <a:t>9X5= </a:t>
            </a:r>
          </a:p>
          <a:p>
            <a:r>
              <a:rPr lang="es-MX" sz="4000" b="1" dirty="0" smtClean="0"/>
              <a:t>9X2=</a:t>
            </a:r>
          </a:p>
          <a:p>
            <a:r>
              <a:rPr lang="es-MX" sz="4000" b="1" dirty="0" smtClean="0"/>
              <a:t>9x8= 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b="1" dirty="0" smtClean="0"/>
              <a:t>9x7= 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b="1" dirty="0" smtClean="0"/>
              <a:t>9x9=</a:t>
            </a:r>
          </a:p>
          <a:p>
            <a:r>
              <a:rPr lang="es-MX" sz="4000" b="1" dirty="0" smtClean="0"/>
              <a:t>9X1=</a:t>
            </a:r>
          </a:p>
          <a:p>
            <a:r>
              <a:rPr lang="es-MX" sz="4000" b="1" dirty="0" smtClean="0"/>
              <a:t>9X3=</a:t>
            </a:r>
          </a:p>
        </p:txBody>
      </p:sp>
      <p:sp>
        <p:nvSpPr>
          <p:cNvPr id="5" name="4 Rectángulo"/>
          <p:cNvSpPr/>
          <p:nvPr/>
        </p:nvSpPr>
        <p:spPr>
          <a:xfrm>
            <a:off x="3131840" y="-171400"/>
            <a:ext cx="58114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PARA CONTESTAR</a:t>
            </a:r>
            <a:endParaRPr lang="es-E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2050" name="Picture 2" descr="http://media.parabebes.com/images/exercises/multiplicar/original/ficha-tabla-multiplicar-del-9-pato.jpg?v=141652914435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5" y="1556792"/>
            <a:ext cx="4716016" cy="48965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-wKcQ8yssqHg/VEqO-fkXrHI/AAAAAAAAVv0/SVZjIziYTRA/s1600/tabla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3576" y="764704"/>
            <a:ext cx="8424180" cy="5544616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1043608" y="188640"/>
            <a:ext cx="76124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 smtClean="0">
                <a:latin typeface="Arial Black" pitchFamily="34" charset="0"/>
              </a:rPr>
              <a:t>Ejercicio de Tabla de Multiplicar del 9</a:t>
            </a:r>
            <a:endParaRPr lang="es-MX" sz="28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79512" y="0"/>
            <a:ext cx="2076209" cy="6863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9x0= </a:t>
            </a:r>
            <a:r>
              <a:rPr lang="es-MX" sz="4000" b="1" dirty="0" smtClean="0">
                <a:solidFill>
                  <a:srgbClr val="FF0000"/>
                </a:solidFill>
              </a:rPr>
              <a:t>0</a:t>
            </a:r>
          </a:p>
          <a:p>
            <a:r>
              <a:rPr lang="es-MX" sz="4000" dirty="0" smtClean="0"/>
              <a:t>9x1= </a:t>
            </a:r>
            <a:r>
              <a:rPr lang="es-MX" sz="4000" b="1" dirty="0" smtClean="0">
                <a:solidFill>
                  <a:srgbClr val="FF0000"/>
                </a:solidFill>
              </a:rPr>
              <a:t>9</a:t>
            </a:r>
          </a:p>
          <a:p>
            <a:r>
              <a:rPr lang="es-MX" sz="4000" dirty="0" smtClean="0"/>
              <a:t>9X2= </a:t>
            </a:r>
            <a:r>
              <a:rPr lang="es-MX" sz="4000" b="1" dirty="0" smtClean="0">
                <a:solidFill>
                  <a:srgbClr val="FF0000"/>
                </a:solidFill>
              </a:rPr>
              <a:t>18</a:t>
            </a:r>
          </a:p>
          <a:p>
            <a:r>
              <a:rPr lang="es-MX" sz="4000" dirty="0" smtClean="0"/>
              <a:t>9x3= </a:t>
            </a:r>
            <a:r>
              <a:rPr lang="es-MX" sz="4000" b="1" dirty="0" smtClean="0">
                <a:solidFill>
                  <a:srgbClr val="FF0000"/>
                </a:solidFill>
              </a:rPr>
              <a:t>27</a:t>
            </a:r>
          </a:p>
          <a:p>
            <a:r>
              <a:rPr lang="es-MX" sz="4000" dirty="0" smtClean="0"/>
              <a:t>9x4= </a:t>
            </a:r>
            <a:r>
              <a:rPr lang="es-MX" sz="4000" b="1" dirty="0" smtClean="0">
                <a:solidFill>
                  <a:srgbClr val="FF0000"/>
                </a:solidFill>
              </a:rPr>
              <a:t>36</a:t>
            </a:r>
          </a:p>
          <a:p>
            <a:r>
              <a:rPr lang="es-MX" sz="4000" dirty="0" smtClean="0"/>
              <a:t>9X5= </a:t>
            </a:r>
            <a:r>
              <a:rPr lang="es-MX" sz="4000" b="1" dirty="0" smtClean="0">
                <a:solidFill>
                  <a:srgbClr val="FF0000"/>
                </a:solidFill>
              </a:rPr>
              <a:t>45</a:t>
            </a:r>
          </a:p>
          <a:p>
            <a:r>
              <a:rPr lang="es-MX" sz="4000" dirty="0" smtClean="0"/>
              <a:t>9X6= </a:t>
            </a:r>
            <a:r>
              <a:rPr lang="es-MX" sz="4000" b="1" dirty="0" smtClean="0">
                <a:solidFill>
                  <a:srgbClr val="FF0000"/>
                </a:solidFill>
              </a:rPr>
              <a:t>54</a:t>
            </a:r>
          </a:p>
          <a:p>
            <a:r>
              <a:rPr lang="es-MX" sz="4000" dirty="0" smtClean="0"/>
              <a:t>9X7= </a:t>
            </a:r>
            <a:r>
              <a:rPr lang="es-MX" sz="4000" b="1" dirty="0" smtClean="0">
                <a:solidFill>
                  <a:srgbClr val="FF0000"/>
                </a:solidFill>
              </a:rPr>
              <a:t>63</a:t>
            </a:r>
          </a:p>
          <a:p>
            <a:r>
              <a:rPr lang="es-MX" sz="4000" dirty="0" smtClean="0"/>
              <a:t>9x8= </a:t>
            </a:r>
            <a:r>
              <a:rPr lang="es-MX" sz="4000" b="1" dirty="0" smtClean="0">
                <a:solidFill>
                  <a:srgbClr val="FF0000"/>
                </a:solidFill>
              </a:rPr>
              <a:t>72</a:t>
            </a:r>
          </a:p>
          <a:p>
            <a:r>
              <a:rPr lang="es-MX" sz="4000" dirty="0" smtClean="0"/>
              <a:t>9x9= </a:t>
            </a:r>
            <a:r>
              <a:rPr lang="es-MX" sz="4000" b="1" dirty="0" smtClean="0">
                <a:solidFill>
                  <a:srgbClr val="FF0000"/>
                </a:solidFill>
              </a:rPr>
              <a:t>81</a:t>
            </a:r>
          </a:p>
          <a:p>
            <a:r>
              <a:rPr lang="es-MX" sz="4000" dirty="0" smtClean="0"/>
              <a:t>9x10= </a:t>
            </a:r>
            <a:r>
              <a:rPr lang="es-MX" sz="4000" b="1" dirty="0" smtClean="0">
                <a:solidFill>
                  <a:srgbClr val="FF0000"/>
                </a:solidFill>
              </a:rPr>
              <a:t>90</a:t>
            </a:r>
            <a:endParaRPr lang="es-MX" sz="4000" b="1" dirty="0">
              <a:solidFill>
                <a:srgbClr val="FF0000"/>
              </a:solidFill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827584" y="-53144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TABLA DE MULTIPLICAR DEL 9</a:t>
            </a:r>
            <a:endParaRPr kumimoji="0" lang="es-MX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8434" name="Picture 2" descr="http://www.gifmania.com/Gif-Animados-Letras-Animadas/Imagenes-Letras-Rojas/Letras-Rojas-Manos/numero-9-rojo-manos-911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980728"/>
            <a:ext cx="5818424" cy="51125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039684" y="-27384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9</a:t>
            </a:r>
            <a:endParaRPr lang="es-MX" sz="4000" dirty="0"/>
          </a:p>
        </p:txBody>
      </p:sp>
      <p:pic>
        <p:nvPicPr>
          <p:cNvPr id="1030" name="Picture 6" descr="http://leoloqueveo.org/numeros/nuev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475656" cy="1561813"/>
          </a:xfrm>
          <a:prstGeom prst="rect">
            <a:avLst/>
          </a:prstGeom>
          <a:noFill/>
        </p:spPr>
      </p:pic>
      <p:sp>
        <p:nvSpPr>
          <p:cNvPr id="9" name="8 Elipse"/>
          <p:cNvSpPr/>
          <p:nvPr/>
        </p:nvSpPr>
        <p:spPr>
          <a:xfrm>
            <a:off x="3131840" y="620688"/>
            <a:ext cx="2448272" cy="2448272"/>
          </a:xfrm>
          <a:prstGeom prst="ellipse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CuadroTexto"/>
          <p:cNvSpPr txBox="1"/>
          <p:nvPr/>
        </p:nvSpPr>
        <p:spPr>
          <a:xfrm>
            <a:off x="5940152" y="141277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0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419872" y="2996952"/>
            <a:ext cx="18133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0 grupo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525385" y="3429000"/>
            <a:ext cx="43508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9 x 0 = 0</a:t>
            </a:r>
            <a:endParaRPr lang="es-MX" sz="9600" b="1" dirty="0"/>
          </a:p>
        </p:txBody>
      </p:sp>
      <p:pic>
        <p:nvPicPr>
          <p:cNvPr id="2050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673744"/>
            <a:ext cx="2520280" cy="19956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039684" y="-27384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9</a:t>
            </a:r>
            <a:endParaRPr lang="es-MX" sz="4000" dirty="0"/>
          </a:p>
        </p:txBody>
      </p:sp>
      <p:grpSp>
        <p:nvGrpSpPr>
          <p:cNvPr id="7" name="6 Grupo"/>
          <p:cNvGrpSpPr/>
          <p:nvPr/>
        </p:nvGrpSpPr>
        <p:grpSpPr>
          <a:xfrm>
            <a:off x="3779912" y="1124744"/>
            <a:ext cx="1296144" cy="1368152"/>
            <a:chOff x="4211960" y="1052736"/>
            <a:chExt cx="1296144" cy="136815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8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pic>
        <p:nvPicPr>
          <p:cNvPr id="1030" name="Picture 6" descr="http://leoloqueveo.org/numeros/nuev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475656" cy="1561813"/>
          </a:xfrm>
          <a:prstGeom prst="rect">
            <a:avLst/>
          </a:prstGeom>
          <a:noFill/>
        </p:spPr>
      </p:pic>
      <p:sp>
        <p:nvSpPr>
          <p:cNvPr id="9" name="8 Elipse"/>
          <p:cNvSpPr/>
          <p:nvPr/>
        </p:nvSpPr>
        <p:spPr>
          <a:xfrm>
            <a:off x="3131840" y="620688"/>
            <a:ext cx="2448272" cy="2448272"/>
          </a:xfrm>
          <a:prstGeom prst="ellipse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CuadroTexto"/>
          <p:cNvSpPr txBox="1"/>
          <p:nvPr/>
        </p:nvSpPr>
        <p:spPr>
          <a:xfrm>
            <a:off x="5940152" y="141277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9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419872" y="2996952"/>
            <a:ext cx="18133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1 grupo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525385" y="3429000"/>
            <a:ext cx="43508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9 x 1 = 9</a:t>
            </a:r>
            <a:endParaRPr lang="es-MX" sz="9600" b="1" dirty="0"/>
          </a:p>
        </p:txBody>
      </p:sp>
      <p:grpSp>
        <p:nvGrpSpPr>
          <p:cNvPr id="13" name="12 Grupo"/>
          <p:cNvGrpSpPr/>
          <p:nvPr/>
        </p:nvGrpSpPr>
        <p:grpSpPr>
          <a:xfrm>
            <a:off x="3851920" y="5157192"/>
            <a:ext cx="1296144" cy="1368152"/>
            <a:chOff x="4211960" y="1052736"/>
            <a:chExt cx="1296144" cy="1368152"/>
          </a:xfrm>
        </p:grpSpPr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pic>
        <p:nvPicPr>
          <p:cNvPr id="2050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4673744"/>
            <a:ext cx="2520280" cy="19956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0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9</a:t>
            </a:r>
            <a:endParaRPr lang="es-MX" sz="4000" dirty="0"/>
          </a:p>
        </p:txBody>
      </p:sp>
      <p:grpSp>
        <p:nvGrpSpPr>
          <p:cNvPr id="13" name="12 Grupo"/>
          <p:cNvGrpSpPr/>
          <p:nvPr/>
        </p:nvGrpSpPr>
        <p:grpSpPr>
          <a:xfrm>
            <a:off x="4211960" y="1052736"/>
            <a:ext cx="1656184" cy="1440160"/>
            <a:chOff x="3131840" y="620688"/>
            <a:chExt cx="2448272" cy="2448272"/>
          </a:xfrm>
        </p:grpSpPr>
        <p:grpSp>
          <p:nvGrpSpPr>
            <p:cNvPr id="2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8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9" name="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10" name="9 CuadroTexto"/>
          <p:cNvSpPr txBox="1"/>
          <p:nvPr/>
        </p:nvSpPr>
        <p:spPr>
          <a:xfrm>
            <a:off x="5940152" y="141277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9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987824" y="2420888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2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973825" y="2996952"/>
            <a:ext cx="49744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9 x 2 = 18</a:t>
            </a:r>
            <a:endParaRPr lang="es-MX" sz="9600" b="1" dirty="0"/>
          </a:p>
        </p:txBody>
      </p:sp>
      <p:grpSp>
        <p:nvGrpSpPr>
          <p:cNvPr id="15" name="14 Grupo"/>
          <p:cNvGrpSpPr/>
          <p:nvPr/>
        </p:nvGrpSpPr>
        <p:grpSpPr>
          <a:xfrm>
            <a:off x="2267744" y="980728"/>
            <a:ext cx="1656184" cy="1440160"/>
            <a:chOff x="3131840" y="620688"/>
            <a:chExt cx="2448272" cy="2448272"/>
          </a:xfrm>
        </p:grpSpPr>
        <p:grpSp>
          <p:nvGrpSpPr>
            <p:cNvPr id="16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9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17" name="1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pic>
        <p:nvPicPr>
          <p:cNvPr id="20" name="Picture 6" descr="http://leoloqueveo.org/numeros/nuev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475656" cy="1561813"/>
          </a:xfrm>
          <a:prstGeom prst="rect">
            <a:avLst/>
          </a:prstGeom>
          <a:noFill/>
        </p:spPr>
      </p:pic>
      <p:pic>
        <p:nvPicPr>
          <p:cNvPr id="21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496" y="4745752"/>
            <a:ext cx="2520280" cy="1995616"/>
          </a:xfrm>
          <a:prstGeom prst="rect">
            <a:avLst/>
          </a:prstGeom>
          <a:noFill/>
        </p:spPr>
      </p:pic>
      <p:grpSp>
        <p:nvGrpSpPr>
          <p:cNvPr id="22" name="21 Grupo"/>
          <p:cNvGrpSpPr/>
          <p:nvPr/>
        </p:nvGrpSpPr>
        <p:grpSpPr>
          <a:xfrm>
            <a:off x="3347864" y="5013176"/>
            <a:ext cx="1296144" cy="1368152"/>
            <a:chOff x="4211960" y="1052736"/>
            <a:chExt cx="1296144" cy="1368152"/>
          </a:xfrm>
        </p:grpSpPr>
        <p:pic>
          <p:nvPicPr>
            <p:cNvPr id="2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25" name="24 Grupo"/>
          <p:cNvGrpSpPr/>
          <p:nvPr/>
        </p:nvGrpSpPr>
        <p:grpSpPr>
          <a:xfrm>
            <a:off x="4860032" y="5013176"/>
            <a:ext cx="1296144" cy="1368152"/>
            <a:chOff x="4211960" y="1052736"/>
            <a:chExt cx="1296144" cy="1368152"/>
          </a:xfrm>
        </p:grpSpPr>
        <p:pic>
          <p:nvPicPr>
            <p:cNvPr id="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0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9</a:t>
            </a:r>
            <a:endParaRPr lang="es-MX" sz="4000" dirty="0"/>
          </a:p>
        </p:txBody>
      </p:sp>
      <p:grpSp>
        <p:nvGrpSpPr>
          <p:cNvPr id="2" name="12 Grupo"/>
          <p:cNvGrpSpPr/>
          <p:nvPr/>
        </p:nvGrpSpPr>
        <p:grpSpPr>
          <a:xfrm>
            <a:off x="3347864" y="764704"/>
            <a:ext cx="1656184" cy="1440160"/>
            <a:chOff x="3131840" y="620688"/>
            <a:chExt cx="2448272" cy="2448272"/>
          </a:xfrm>
        </p:grpSpPr>
        <p:grpSp>
          <p:nvGrpSpPr>
            <p:cNvPr id="3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8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9" name="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10" name="9 CuadroTexto"/>
          <p:cNvSpPr txBox="1"/>
          <p:nvPr/>
        </p:nvSpPr>
        <p:spPr>
          <a:xfrm>
            <a:off x="6981190" y="105273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9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491880" y="2348880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3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907704" y="2924944"/>
            <a:ext cx="49744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9 x 3 = 27</a:t>
            </a:r>
            <a:endParaRPr lang="es-MX" sz="9600" b="1" dirty="0"/>
          </a:p>
        </p:txBody>
      </p:sp>
      <p:grpSp>
        <p:nvGrpSpPr>
          <p:cNvPr id="5" name="14 Grupo"/>
          <p:cNvGrpSpPr/>
          <p:nvPr/>
        </p:nvGrpSpPr>
        <p:grpSpPr>
          <a:xfrm>
            <a:off x="1547664" y="764704"/>
            <a:ext cx="1656184" cy="1440160"/>
            <a:chOff x="3131840" y="620688"/>
            <a:chExt cx="2448272" cy="2448272"/>
          </a:xfrm>
        </p:grpSpPr>
        <p:grpSp>
          <p:nvGrpSpPr>
            <p:cNvPr id="6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9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17" name="1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pic>
        <p:nvPicPr>
          <p:cNvPr id="20" name="Picture 6" descr="http://leoloqueveo.org/numeros/nuev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475656" cy="1561813"/>
          </a:xfrm>
          <a:prstGeom prst="rect">
            <a:avLst/>
          </a:prstGeom>
          <a:noFill/>
        </p:spPr>
      </p:pic>
      <p:pic>
        <p:nvPicPr>
          <p:cNvPr id="21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496" y="4745752"/>
            <a:ext cx="2520280" cy="1995616"/>
          </a:xfrm>
          <a:prstGeom prst="rect">
            <a:avLst/>
          </a:prstGeom>
          <a:noFill/>
        </p:spPr>
      </p:pic>
      <p:grpSp>
        <p:nvGrpSpPr>
          <p:cNvPr id="7" name="21 Grupo"/>
          <p:cNvGrpSpPr/>
          <p:nvPr/>
        </p:nvGrpSpPr>
        <p:grpSpPr>
          <a:xfrm>
            <a:off x="2843808" y="5013176"/>
            <a:ext cx="1296144" cy="1368152"/>
            <a:chOff x="4211960" y="1052736"/>
            <a:chExt cx="1296144" cy="1368152"/>
          </a:xfrm>
        </p:grpSpPr>
        <p:pic>
          <p:nvPicPr>
            <p:cNvPr id="2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8" name="24 Grupo"/>
          <p:cNvGrpSpPr/>
          <p:nvPr/>
        </p:nvGrpSpPr>
        <p:grpSpPr>
          <a:xfrm>
            <a:off x="4283968" y="5013176"/>
            <a:ext cx="1296144" cy="1368152"/>
            <a:chOff x="4211960" y="1052736"/>
            <a:chExt cx="1296144" cy="1368152"/>
          </a:xfrm>
        </p:grpSpPr>
        <p:pic>
          <p:nvPicPr>
            <p:cNvPr id="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25" name="12 Grupo"/>
          <p:cNvGrpSpPr/>
          <p:nvPr/>
        </p:nvGrpSpPr>
        <p:grpSpPr>
          <a:xfrm>
            <a:off x="5220072" y="764704"/>
            <a:ext cx="1656184" cy="1440160"/>
            <a:chOff x="3131840" y="620688"/>
            <a:chExt cx="2448272" cy="2448272"/>
          </a:xfrm>
        </p:grpSpPr>
        <p:grpSp>
          <p:nvGrpSpPr>
            <p:cNvPr id="28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30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29" name="2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32" name="21 Grupo"/>
          <p:cNvGrpSpPr/>
          <p:nvPr/>
        </p:nvGrpSpPr>
        <p:grpSpPr>
          <a:xfrm>
            <a:off x="5796136" y="5013176"/>
            <a:ext cx="1296144" cy="1368152"/>
            <a:chOff x="4211960" y="1052736"/>
            <a:chExt cx="1296144" cy="1368152"/>
          </a:xfrm>
        </p:grpSpPr>
        <p:pic>
          <p:nvPicPr>
            <p:cNvPr id="3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0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9</a:t>
            </a:r>
            <a:endParaRPr lang="es-MX" sz="4000" dirty="0"/>
          </a:p>
        </p:txBody>
      </p:sp>
      <p:grpSp>
        <p:nvGrpSpPr>
          <p:cNvPr id="2" name="12 Grupo"/>
          <p:cNvGrpSpPr/>
          <p:nvPr/>
        </p:nvGrpSpPr>
        <p:grpSpPr>
          <a:xfrm>
            <a:off x="3347864" y="764704"/>
            <a:ext cx="1656184" cy="1440160"/>
            <a:chOff x="3131840" y="620688"/>
            <a:chExt cx="2448272" cy="2448272"/>
          </a:xfrm>
        </p:grpSpPr>
        <p:grpSp>
          <p:nvGrpSpPr>
            <p:cNvPr id="3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8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9" name="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10" name="9 CuadroTexto"/>
          <p:cNvSpPr txBox="1"/>
          <p:nvPr/>
        </p:nvSpPr>
        <p:spPr>
          <a:xfrm>
            <a:off x="6981190" y="105273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9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4067944" y="2708920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4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621897" y="3501008"/>
            <a:ext cx="49744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9 x 4 = 36</a:t>
            </a:r>
            <a:endParaRPr lang="es-MX" sz="9600" b="1" dirty="0"/>
          </a:p>
        </p:txBody>
      </p:sp>
      <p:grpSp>
        <p:nvGrpSpPr>
          <p:cNvPr id="5" name="14 Grupo"/>
          <p:cNvGrpSpPr/>
          <p:nvPr/>
        </p:nvGrpSpPr>
        <p:grpSpPr>
          <a:xfrm>
            <a:off x="1547664" y="764704"/>
            <a:ext cx="1656184" cy="1440160"/>
            <a:chOff x="3131840" y="620688"/>
            <a:chExt cx="2448272" cy="2448272"/>
          </a:xfrm>
        </p:grpSpPr>
        <p:grpSp>
          <p:nvGrpSpPr>
            <p:cNvPr id="6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9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17" name="1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pic>
        <p:nvPicPr>
          <p:cNvPr id="20" name="Picture 6" descr="http://leoloqueveo.org/numeros/nuev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475656" cy="1561813"/>
          </a:xfrm>
          <a:prstGeom prst="rect">
            <a:avLst/>
          </a:prstGeom>
          <a:noFill/>
        </p:spPr>
      </p:pic>
      <p:pic>
        <p:nvPicPr>
          <p:cNvPr id="21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496" y="4745752"/>
            <a:ext cx="2520280" cy="1995616"/>
          </a:xfrm>
          <a:prstGeom prst="rect">
            <a:avLst/>
          </a:prstGeom>
          <a:noFill/>
        </p:spPr>
      </p:pic>
      <p:grpSp>
        <p:nvGrpSpPr>
          <p:cNvPr id="7" name="21 Grupo"/>
          <p:cNvGrpSpPr/>
          <p:nvPr/>
        </p:nvGrpSpPr>
        <p:grpSpPr>
          <a:xfrm>
            <a:off x="2843808" y="5013176"/>
            <a:ext cx="1296144" cy="1368152"/>
            <a:chOff x="4211960" y="1052736"/>
            <a:chExt cx="1296144" cy="1368152"/>
          </a:xfrm>
        </p:grpSpPr>
        <p:pic>
          <p:nvPicPr>
            <p:cNvPr id="2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8" name="24 Grupo"/>
          <p:cNvGrpSpPr/>
          <p:nvPr/>
        </p:nvGrpSpPr>
        <p:grpSpPr>
          <a:xfrm>
            <a:off x="4283968" y="5013176"/>
            <a:ext cx="1296144" cy="1368152"/>
            <a:chOff x="4211960" y="1052736"/>
            <a:chExt cx="1296144" cy="1368152"/>
          </a:xfrm>
        </p:grpSpPr>
        <p:pic>
          <p:nvPicPr>
            <p:cNvPr id="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13" name="12 Grupo"/>
          <p:cNvGrpSpPr/>
          <p:nvPr/>
        </p:nvGrpSpPr>
        <p:grpSpPr>
          <a:xfrm>
            <a:off x="5220072" y="764704"/>
            <a:ext cx="1656184" cy="1440160"/>
            <a:chOff x="3131840" y="620688"/>
            <a:chExt cx="2448272" cy="2448272"/>
          </a:xfrm>
        </p:grpSpPr>
        <p:grpSp>
          <p:nvGrpSpPr>
            <p:cNvPr id="14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30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29" name="2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15" name="21 Grupo"/>
          <p:cNvGrpSpPr/>
          <p:nvPr/>
        </p:nvGrpSpPr>
        <p:grpSpPr>
          <a:xfrm>
            <a:off x="5796136" y="5013176"/>
            <a:ext cx="1296144" cy="1368152"/>
            <a:chOff x="4211960" y="1052736"/>
            <a:chExt cx="1296144" cy="1368152"/>
          </a:xfrm>
        </p:grpSpPr>
        <p:pic>
          <p:nvPicPr>
            <p:cNvPr id="3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32" name="14 Grupo"/>
          <p:cNvGrpSpPr/>
          <p:nvPr/>
        </p:nvGrpSpPr>
        <p:grpSpPr>
          <a:xfrm>
            <a:off x="1547664" y="2348880"/>
            <a:ext cx="1656184" cy="1440160"/>
            <a:chOff x="3131840" y="620688"/>
            <a:chExt cx="2448272" cy="2448272"/>
          </a:xfrm>
        </p:grpSpPr>
        <p:grpSp>
          <p:nvGrpSpPr>
            <p:cNvPr id="35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3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8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36" name="35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39" name="21 Grupo"/>
          <p:cNvGrpSpPr/>
          <p:nvPr/>
        </p:nvGrpSpPr>
        <p:grpSpPr>
          <a:xfrm>
            <a:off x="7236296" y="5013176"/>
            <a:ext cx="1296144" cy="1368152"/>
            <a:chOff x="4211960" y="1052736"/>
            <a:chExt cx="1296144" cy="1368152"/>
          </a:xfrm>
        </p:grpSpPr>
        <p:pic>
          <p:nvPicPr>
            <p:cNvPr id="4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0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9</a:t>
            </a:r>
            <a:endParaRPr lang="es-MX" sz="4000" dirty="0"/>
          </a:p>
        </p:txBody>
      </p:sp>
      <p:grpSp>
        <p:nvGrpSpPr>
          <p:cNvPr id="2" name="12 Grupo"/>
          <p:cNvGrpSpPr/>
          <p:nvPr/>
        </p:nvGrpSpPr>
        <p:grpSpPr>
          <a:xfrm>
            <a:off x="3347864" y="764704"/>
            <a:ext cx="1656184" cy="1440160"/>
            <a:chOff x="3131840" y="620688"/>
            <a:chExt cx="2448272" cy="2448272"/>
          </a:xfrm>
        </p:grpSpPr>
        <p:grpSp>
          <p:nvGrpSpPr>
            <p:cNvPr id="3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8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9" name="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10" name="9 CuadroTexto"/>
          <p:cNvSpPr txBox="1"/>
          <p:nvPr/>
        </p:nvSpPr>
        <p:spPr>
          <a:xfrm>
            <a:off x="6981190" y="105273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9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660232" y="2852936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5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621897" y="3501008"/>
            <a:ext cx="49744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9 x 5 = 45</a:t>
            </a:r>
            <a:endParaRPr lang="es-MX" sz="9600" b="1" dirty="0"/>
          </a:p>
        </p:txBody>
      </p:sp>
      <p:grpSp>
        <p:nvGrpSpPr>
          <p:cNvPr id="5" name="14 Grupo"/>
          <p:cNvGrpSpPr/>
          <p:nvPr/>
        </p:nvGrpSpPr>
        <p:grpSpPr>
          <a:xfrm>
            <a:off x="1547664" y="764704"/>
            <a:ext cx="1656184" cy="1440160"/>
            <a:chOff x="3131840" y="620688"/>
            <a:chExt cx="2448272" cy="2448272"/>
          </a:xfrm>
        </p:grpSpPr>
        <p:grpSp>
          <p:nvGrpSpPr>
            <p:cNvPr id="6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9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17" name="1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pic>
        <p:nvPicPr>
          <p:cNvPr id="20" name="Picture 6" descr="http://leoloqueveo.org/numeros/nuev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475656" cy="1561813"/>
          </a:xfrm>
          <a:prstGeom prst="rect">
            <a:avLst/>
          </a:prstGeom>
          <a:noFill/>
        </p:spPr>
      </p:pic>
      <p:pic>
        <p:nvPicPr>
          <p:cNvPr id="21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496" y="5393824"/>
            <a:ext cx="1701824" cy="1347544"/>
          </a:xfrm>
          <a:prstGeom prst="rect">
            <a:avLst/>
          </a:prstGeom>
          <a:noFill/>
        </p:spPr>
      </p:pic>
      <p:grpSp>
        <p:nvGrpSpPr>
          <p:cNvPr id="7" name="21 Grupo"/>
          <p:cNvGrpSpPr/>
          <p:nvPr/>
        </p:nvGrpSpPr>
        <p:grpSpPr>
          <a:xfrm>
            <a:off x="1835696" y="5301208"/>
            <a:ext cx="1296144" cy="1368152"/>
            <a:chOff x="4211960" y="1052736"/>
            <a:chExt cx="1296144" cy="1368152"/>
          </a:xfrm>
        </p:grpSpPr>
        <p:pic>
          <p:nvPicPr>
            <p:cNvPr id="2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8" name="24 Grupo"/>
          <p:cNvGrpSpPr/>
          <p:nvPr/>
        </p:nvGrpSpPr>
        <p:grpSpPr>
          <a:xfrm>
            <a:off x="3275856" y="5301208"/>
            <a:ext cx="1296144" cy="1368152"/>
            <a:chOff x="4211960" y="1052736"/>
            <a:chExt cx="1296144" cy="1368152"/>
          </a:xfrm>
        </p:grpSpPr>
        <p:pic>
          <p:nvPicPr>
            <p:cNvPr id="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13" name="12 Grupo"/>
          <p:cNvGrpSpPr/>
          <p:nvPr/>
        </p:nvGrpSpPr>
        <p:grpSpPr>
          <a:xfrm>
            <a:off x="5220072" y="764704"/>
            <a:ext cx="1656184" cy="1440160"/>
            <a:chOff x="3131840" y="620688"/>
            <a:chExt cx="2448272" cy="2448272"/>
          </a:xfrm>
        </p:grpSpPr>
        <p:grpSp>
          <p:nvGrpSpPr>
            <p:cNvPr id="14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30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29" name="2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15" name="21 Grupo"/>
          <p:cNvGrpSpPr/>
          <p:nvPr/>
        </p:nvGrpSpPr>
        <p:grpSpPr>
          <a:xfrm>
            <a:off x="4716016" y="5301208"/>
            <a:ext cx="1296144" cy="1368152"/>
            <a:chOff x="4211960" y="1052736"/>
            <a:chExt cx="1296144" cy="1368152"/>
          </a:xfrm>
        </p:grpSpPr>
        <p:pic>
          <p:nvPicPr>
            <p:cNvPr id="3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16" name="14 Grupo"/>
          <p:cNvGrpSpPr/>
          <p:nvPr/>
        </p:nvGrpSpPr>
        <p:grpSpPr>
          <a:xfrm>
            <a:off x="1619672" y="2348880"/>
            <a:ext cx="1656184" cy="1440160"/>
            <a:chOff x="3131840" y="620688"/>
            <a:chExt cx="2448272" cy="2448272"/>
          </a:xfrm>
        </p:grpSpPr>
        <p:grpSp>
          <p:nvGrpSpPr>
            <p:cNvPr id="22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3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8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36" name="35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25" name="21 Grupo"/>
          <p:cNvGrpSpPr/>
          <p:nvPr/>
        </p:nvGrpSpPr>
        <p:grpSpPr>
          <a:xfrm>
            <a:off x="6156176" y="5301208"/>
            <a:ext cx="1296144" cy="1368152"/>
            <a:chOff x="4211960" y="1052736"/>
            <a:chExt cx="1296144" cy="1368152"/>
          </a:xfrm>
        </p:grpSpPr>
        <p:pic>
          <p:nvPicPr>
            <p:cNvPr id="4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42" name="21 Grupo"/>
          <p:cNvGrpSpPr/>
          <p:nvPr/>
        </p:nvGrpSpPr>
        <p:grpSpPr>
          <a:xfrm>
            <a:off x="7524328" y="5301208"/>
            <a:ext cx="1296144" cy="1368152"/>
            <a:chOff x="4211960" y="1052736"/>
            <a:chExt cx="1296144" cy="1368152"/>
          </a:xfrm>
        </p:grpSpPr>
        <p:pic>
          <p:nvPicPr>
            <p:cNvPr id="4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4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45" name="14 Grupo"/>
          <p:cNvGrpSpPr/>
          <p:nvPr/>
        </p:nvGrpSpPr>
        <p:grpSpPr>
          <a:xfrm>
            <a:off x="3491880" y="2348880"/>
            <a:ext cx="1656184" cy="1440160"/>
            <a:chOff x="3131840" y="620688"/>
            <a:chExt cx="2448272" cy="2448272"/>
          </a:xfrm>
        </p:grpSpPr>
        <p:grpSp>
          <p:nvGrpSpPr>
            <p:cNvPr id="46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4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9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47" name="4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498</Words>
  <Application>Microsoft Office PowerPoint</Application>
  <PresentationFormat>Presentación en pantalla (4:3)</PresentationFormat>
  <Paragraphs>205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Tema de Office</vt:lpstr>
      <vt:lpstr>SERIE DE LA TABLA DE MULTIPLICAR DEL 9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Ejercicio de la Tabla del 9</vt:lpstr>
      <vt:lpstr>Diapositiva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Ba-k.com</dc:creator>
  <cp:lastModifiedBy>Ba-k.com</cp:lastModifiedBy>
  <cp:revision>76</cp:revision>
  <dcterms:created xsi:type="dcterms:W3CDTF">2015-09-21T13:40:01Z</dcterms:created>
  <dcterms:modified xsi:type="dcterms:W3CDTF">2017-01-30T19:07:44Z</dcterms:modified>
</cp:coreProperties>
</file>