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4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6" r:id="rId19"/>
    <p:sldId id="270" r:id="rId20"/>
    <p:sldId id="271" r:id="rId21"/>
    <p:sldId id="277" r:id="rId22"/>
    <p:sldId id="272" r:id="rId23"/>
    <p:sldId id="278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0066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6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18BC-C4C1-43C2-B9FF-ECF912743E3A}" type="datetimeFigureOut">
              <a:rPr lang="es-MX" smtClean="0"/>
              <a:pPr/>
              <a:t>10/01/2018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5.gif"/><Relationship Id="rId5" Type="http://schemas.openxmlformats.org/officeDocument/2006/relationships/image" Target="../media/image22.jpeg"/><Relationship Id="rId10" Type="http://schemas.openxmlformats.org/officeDocument/2006/relationships/image" Target="../media/image14.png"/><Relationship Id="rId4" Type="http://schemas.openxmlformats.org/officeDocument/2006/relationships/image" Target="../media/image21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1470025"/>
          </a:xfrm>
        </p:spPr>
        <p:txBody>
          <a:bodyPr/>
          <a:lstStyle/>
          <a:p>
            <a:r>
              <a:rPr lang="es-MX" dirty="0" smtClean="0"/>
              <a:t>SERIE DE LA TABLA DE MULTIPLICAR DEL 8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568952" cy="1752600"/>
          </a:xfrm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tx1"/>
                </a:solidFill>
              </a:rPr>
              <a:t>0, 8, 16, 24, 32, 40, 48, 56, 64, 72, 80</a:t>
            </a:r>
            <a:endParaRPr lang="es-MX" sz="44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gifmania.com/Gif-Animados-Letras-Animadas/Imagenes-Letras-Emoticonos/Letras-Smileys-Colores/numero-8-smileys-colores-181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80928"/>
            <a:ext cx="36004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90003" y="278092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3659540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8 x 6 = 48</a:t>
            </a:r>
            <a:endParaRPr lang="es-MX" sz="9600" b="1" dirty="0"/>
          </a:p>
        </p:txBody>
      </p:sp>
      <p:pic>
        <p:nvPicPr>
          <p:cNvPr id="21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93824"/>
            <a:ext cx="1701824" cy="1347544"/>
          </a:xfrm>
          <a:prstGeom prst="rect">
            <a:avLst/>
          </a:prstGeom>
          <a:noFill/>
        </p:spPr>
      </p:pic>
      <p:grpSp>
        <p:nvGrpSpPr>
          <p:cNvPr id="72" name="71 Grupo"/>
          <p:cNvGrpSpPr/>
          <p:nvPr/>
        </p:nvGrpSpPr>
        <p:grpSpPr>
          <a:xfrm>
            <a:off x="5220072" y="809328"/>
            <a:ext cx="1656184" cy="1440160"/>
            <a:chOff x="3131840" y="620688"/>
            <a:chExt cx="2448272" cy="2448272"/>
          </a:xfrm>
        </p:grpSpPr>
        <p:sp>
          <p:nvSpPr>
            <p:cNvPr id="73" name="7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4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75" name="74 Grupo"/>
          <p:cNvGrpSpPr/>
          <p:nvPr/>
        </p:nvGrpSpPr>
        <p:grpSpPr>
          <a:xfrm>
            <a:off x="3419872" y="809328"/>
            <a:ext cx="1656184" cy="1440160"/>
            <a:chOff x="3131840" y="620688"/>
            <a:chExt cx="2448272" cy="2448272"/>
          </a:xfrm>
        </p:grpSpPr>
        <p:sp>
          <p:nvSpPr>
            <p:cNvPr id="76" name="7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7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78" name="77 Grupo"/>
          <p:cNvGrpSpPr/>
          <p:nvPr/>
        </p:nvGrpSpPr>
        <p:grpSpPr>
          <a:xfrm>
            <a:off x="1475656" y="809328"/>
            <a:ext cx="1656184" cy="1440160"/>
            <a:chOff x="3131840" y="620688"/>
            <a:chExt cx="2448272" cy="2448272"/>
          </a:xfrm>
        </p:grpSpPr>
        <p:sp>
          <p:nvSpPr>
            <p:cNvPr id="79" name="78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0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82" name="81 Grupo"/>
          <p:cNvGrpSpPr/>
          <p:nvPr/>
        </p:nvGrpSpPr>
        <p:grpSpPr>
          <a:xfrm>
            <a:off x="5292080" y="2348880"/>
            <a:ext cx="1656184" cy="1440160"/>
            <a:chOff x="3131840" y="620688"/>
            <a:chExt cx="2448272" cy="2448272"/>
          </a:xfrm>
        </p:grpSpPr>
        <p:sp>
          <p:nvSpPr>
            <p:cNvPr id="83" name="8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4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85" name="84 Grupo"/>
          <p:cNvGrpSpPr/>
          <p:nvPr/>
        </p:nvGrpSpPr>
        <p:grpSpPr>
          <a:xfrm>
            <a:off x="3347864" y="2420888"/>
            <a:ext cx="1656184" cy="1440160"/>
            <a:chOff x="3131840" y="620688"/>
            <a:chExt cx="2448272" cy="2448272"/>
          </a:xfrm>
        </p:grpSpPr>
        <p:sp>
          <p:nvSpPr>
            <p:cNvPr id="86" name="8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7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88" name="87 Grupo"/>
          <p:cNvGrpSpPr/>
          <p:nvPr/>
        </p:nvGrpSpPr>
        <p:grpSpPr>
          <a:xfrm>
            <a:off x="1475656" y="2420888"/>
            <a:ext cx="1656184" cy="1440160"/>
            <a:chOff x="3131840" y="620688"/>
            <a:chExt cx="2448272" cy="2448272"/>
          </a:xfrm>
        </p:grpSpPr>
        <p:sp>
          <p:nvSpPr>
            <p:cNvPr id="89" name="88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0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91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9" y="5373216"/>
            <a:ext cx="1080119" cy="1440160"/>
          </a:xfrm>
          <a:prstGeom prst="rect">
            <a:avLst/>
          </a:prstGeom>
          <a:noFill/>
        </p:spPr>
      </p:pic>
      <p:pic>
        <p:nvPicPr>
          <p:cNvPr id="92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373216"/>
            <a:ext cx="1080119" cy="1440160"/>
          </a:xfrm>
          <a:prstGeom prst="rect">
            <a:avLst/>
          </a:prstGeom>
          <a:noFill/>
        </p:spPr>
      </p:pic>
      <p:pic>
        <p:nvPicPr>
          <p:cNvPr id="93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373216"/>
            <a:ext cx="1080119" cy="1440160"/>
          </a:xfrm>
          <a:prstGeom prst="rect">
            <a:avLst/>
          </a:prstGeom>
          <a:noFill/>
        </p:spPr>
      </p:pic>
      <p:pic>
        <p:nvPicPr>
          <p:cNvPr id="94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373216"/>
            <a:ext cx="1080119" cy="1440160"/>
          </a:xfrm>
          <a:prstGeom prst="rect">
            <a:avLst/>
          </a:prstGeom>
          <a:noFill/>
        </p:spPr>
      </p:pic>
      <p:pic>
        <p:nvPicPr>
          <p:cNvPr id="95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373216"/>
            <a:ext cx="1080119" cy="1440160"/>
          </a:xfrm>
          <a:prstGeom prst="rect">
            <a:avLst/>
          </a:prstGeom>
          <a:noFill/>
        </p:spPr>
      </p:pic>
      <p:pic>
        <p:nvPicPr>
          <p:cNvPr id="96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373216"/>
            <a:ext cx="1080119" cy="1440160"/>
          </a:xfrm>
          <a:prstGeom prst="rect">
            <a:avLst/>
          </a:prstGeom>
          <a:noFill/>
        </p:spPr>
      </p:pic>
      <p:pic>
        <p:nvPicPr>
          <p:cNvPr id="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645024"/>
            <a:ext cx="13146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25499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9707" y="4841865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8 x 7 = 56</a:t>
            </a:r>
            <a:endParaRPr lang="es-MX" sz="8000" b="1" dirty="0"/>
          </a:p>
        </p:txBody>
      </p:sp>
      <p:pic>
        <p:nvPicPr>
          <p:cNvPr id="21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21088"/>
            <a:ext cx="1440160" cy="1491560"/>
          </a:xfrm>
          <a:prstGeom prst="rect">
            <a:avLst/>
          </a:prstGeom>
          <a:noFill/>
        </p:spPr>
      </p:pic>
      <p:grpSp>
        <p:nvGrpSpPr>
          <p:cNvPr id="76" name="75 Grupo"/>
          <p:cNvGrpSpPr/>
          <p:nvPr/>
        </p:nvGrpSpPr>
        <p:grpSpPr>
          <a:xfrm>
            <a:off x="5220072" y="764704"/>
            <a:ext cx="1656184" cy="1440160"/>
            <a:chOff x="3131840" y="620688"/>
            <a:chExt cx="2448272" cy="2448272"/>
          </a:xfrm>
        </p:grpSpPr>
        <p:sp>
          <p:nvSpPr>
            <p:cNvPr id="77" name="7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8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79" name="78 Grupo"/>
          <p:cNvGrpSpPr/>
          <p:nvPr/>
        </p:nvGrpSpPr>
        <p:grpSpPr>
          <a:xfrm>
            <a:off x="3419872" y="764704"/>
            <a:ext cx="1656184" cy="1440160"/>
            <a:chOff x="3131840" y="620688"/>
            <a:chExt cx="2448272" cy="2448272"/>
          </a:xfrm>
        </p:grpSpPr>
        <p:sp>
          <p:nvSpPr>
            <p:cNvPr id="80" name="79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1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82" name="81 Grupo"/>
          <p:cNvGrpSpPr/>
          <p:nvPr/>
        </p:nvGrpSpPr>
        <p:grpSpPr>
          <a:xfrm>
            <a:off x="1619672" y="692696"/>
            <a:ext cx="1656184" cy="1440160"/>
            <a:chOff x="3131840" y="620688"/>
            <a:chExt cx="2448272" cy="2448272"/>
          </a:xfrm>
        </p:grpSpPr>
        <p:sp>
          <p:nvSpPr>
            <p:cNvPr id="83" name="8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4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86" name="85 Grupo"/>
          <p:cNvGrpSpPr/>
          <p:nvPr/>
        </p:nvGrpSpPr>
        <p:grpSpPr>
          <a:xfrm>
            <a:off x="5372472" y="2348880"/>
            <a:ext cx="1656184" cy="1440160"/>
            <a:chOff x="3131840" y="620688"/>
            <a:chExt cx="2448272" cy="2448272"/>
          </a:xfrm>
        </p:grpSpPr>
        <p:sp>
          <p:nvSpPr>
            <p:cNvPr id="87" name="8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8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89" name="88 Grupo"/>
          <p:cNvGrpSpPr/>
          <p:nvPr/>
        </p:nvGrpSpPr>
        <p:grpSpPr>
          <a:xfrm>
            <a:off x="3572272" y="2348880"/>
            <a:ext cx="1656184" cy="1440160"/>
            <a:chOff x="3131840" y="620688"/>
            <a:chExt cx="2448272" cy="2448272"/>
          </a:xfrm>
        </p:grpSpPr>
        <p:sp>
          <p:nvSpPr>
            <p:cNvPr id="90" name="89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1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92" name="91 Grupo"/>
          <p:cNvGrpSpPr/>
          <p:nvPr/>
        </p:nvGrpSpPr>
        <p:grpSpPr>
          <a:xfrm>
            <a:off x="1619672" y="2276872"/>
            <a:ext cx="1656184" cy="1440160"/>
            <a:chOff x="3131840" y="620688"/>
            <a:chExt cx="2448272" cy="2448272"/>
          </a:xfrm>
        </p:grpSpPr>
        <p:sp>
          <p:nvSpPr>
            <p:cNvPr id="93" name="9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4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02" name="101 Grupo"/>
          <p:cNvGrpSpPr/>
          <p:nvPr/>
        </p:nvGrpSpPr>
        <p:grpSpPr>
          <a:xfrm>
            <a:off x="1691680" y="3789040"/>
            <a:ext cx="1656184" cy="1440160"/>
            <a:chOff x="3131840" y="620688"/>
            <a:chExt cx="2448272" cy="2448272"/>
          </a:xfrm>
        </p:grpSpPr>
        <p:sp>
          <p:nvSpPr>
            <p:cNvPr id="103" name="10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4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105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49280"/>
            <a:ext cx="1080119" cy="864096"/>
          </a:xfrm>
          <a:prstGeom prst="rect">
            <a:avLst/>
          </a:prstGeom>
          <a:noFill/>
        </p:spPr>
      </p:pic>
      <p:pic>
        <p:nvPicPr>
          <p:cNvPr id="106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5949280"/>
            <a:ext cx="1080119" cy="864096"/>
          </a:xfrm>
          <a:prstGeom prst="rect">
            <a:avLst/>
          </a:prstGeom>
          <a:noFill/>
        </p:spPr>
      </p:pic>
      <p:pic>
        <p:nvPicPr>
          <p:cNvPr id="107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19" y="5949280"/>
            <a:ext cx="1080119" cy="864096"/>
          </a:xfrm>
          <a:prstGeom prst="rect">
            <a:avLst/>
          </a:prstGeom>
          <a:noFill/>
        </p:spPr>
      </p:pic>
      <p:pic>
        <p:nvPicPr>
          <p:cNvPr id="108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5949280"/>
            <a:ext cx="1080119" cy="864096"/>
          </a:xfrm>
          <a:prstGeom prst="rect">
            <a:avLst/>
          </a:prstGeom>
          <a:noFill/>
        </p:spPr>
      </p:pic>
      <p:pic>
        <p:nvPicPr>
          <p:cNvPr id="109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5949280"/>
            <a:ext cx="1080119" cy="864096"/>
          </a:xfrm>
          <a:prstGeom prst="rect">
            <a:avLst/>
          </a:prstGeom>
          <a:noFill/>
        </p:spPr>
      </p:pic>
      <p:pic>
        <p:nvPicPr>
          <p:cNvPr id="110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5949280"/>
            <a:ext cx="1080119" cy="864096"/>
          </a:xfrm>
          <a:prstGeom prst="rect">
            <a:avLst/>
          </a:prstGeom>
          <a:noFill/>
        </p:spPr>
      </p:pic>
      <p:pic>
        <p:nvPicPr>
          <p:cNvPr id="111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949280"/>
            <a:ext cx="1080119" cy="864096"/>
          </a:xfrm>
          <a:prstGeom prst="rect">
            <a:avLst/>
          </a:prstGeom>
          <a:noFill/>
        </p:spPr>
      </p:pic>
      <p:pic>
        <p:nvPicPr>
          <p:cNvPr id="1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645024"/>
            <a:ext cx="13146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9707" y="4841865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8 x 8 = 64</a:t>
            </a:r>
            <a:endParaRPr lang="es-MX" sz="8000" b="1" dirty="0"/>
          </a:p>
        </p:txBody>
      </p:sp>
      <p:pic>
        <p:nvPicPr>
          <p:cNvPr id="21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1440160" cy="1347544"/>
          </a:xfrm>
          <a:prstGeom prst="rect">
            <a:avLst/>
          </a:prstGeom>
          <a:noFill/>
        </p:spPr>
      </p:pic>
      <p:grpSp>
        <p:nvGrpSpPr>
          <p:cNvPr id="77" name="76 Grupo"/>
          <p:cNvGrpSpPr/>
          <p:nvPr/>
        </p:nvGrpSpPr>
        <p:grpSpPr>
          <a:xfrm>
            <a:off x="5220072" y="476672"/>
            <a:ext cx="1656184" cy="1440160"/>
            <a:chOff x="3131840" y="620688"/>
            <a:chExt cx="2448272" cy="2448272"/>
          </a:xfrm>
        </p:grpSpPr>
        <p:sp>
          <p:nvSpPr>
            <p:cNvPr id="78" name="77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9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04" name="103 Grupo"/>
          <p:cNvGrpSpPr/>
          <p:nvPr/>
        </p:nvGrpSpPr>
        <p:grpSpPr>
          <a:xfrm>
            <a:off x="3419872" y="476672"/>
            <a:ext cx="1656184" cy="1440160"/>
            <a:chOff x="3131840" y="620688"/>
            <a:chExt cx="2448272" cy="2448272"/>
          </a:xfrm>
        </p:grpSpPr>
        <p:sp>
          <p:nvSpPr>
            <p:cNvPr id="105" name="10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6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07" name="106 Grupo"/>
          <p:cNvGrpSpPr/>
          <p:nvPr/>
        </p:nvGrpSpPr>
        <p:grpSpPr>
          <a:xfrm>
            <a:off x="1475656" y="548680"/>
            <a:ext cx="1656184" cy="1440160"/>
            <a:chOff x="3131840" y="620688"/>
            <a:chExt cx="2448272" cy="2448272"/>
          </a:xfrm>
        </p:grpSpPr>
        <p:sp>
          <p:nvSpPr>
            <p:cNvPr id="108" name="107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9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10" name="109 Grupo"/>
          <p:cNvGrpSpPr/>
          <p:nvPr/>
        </p:nvGrpSpPr>
        <p:grpSpPr>
          <a:xfrm>
            <a:off x="5220072" y="2060848"/>
            <a:ext cx="1656184" cy="1440160"/>
            <a:chOff x="3131840" y="620688"/>
            <a:chExt cx="2448272" cy="2448272"/>
          </a:xfrm>
        </p:grpSpPr>
        <p:sp>
          <p:nvSpPr>
            <p:cNvPr id="111" name="110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2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13" name="112 Grupo"/>
          <p:cNvGrpSpPr/>
          <p:nvPr/>
        </p:nvGrpSpPr>
        <p:grpSpPr>
          <a:xfrm>
            <a:off x="3419872" y="2060848"/>
            <a:ext cx="1656184" cy="1440160"/>
            <a:chOff x="3131840" y="620688"/>
            <a:chExt cx="2448272" cy="2448272"/>
          </a:xfrm>
        </p:grpSpPr>
        <p:sp>
          <p:nvSpPr>
            <p:cNvPr id="114" name="113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5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16" name="115 Grupo"/>
          <p:cNvGrpSpPr/>
          <p:nvPr/>
        </p:nvGrpSpPr>
        <p:grpSpPr>
          <a:xfrm>
            <a:off x="1475656" y="2060848"/>
            <a:ext cx="1656184" cy="1440160"/>
            <a:chOff x="3131840" y="620688"/>
            <a:chExt cx="2448272" cy="2448272"/>
          </a:xfrm>
        </p:grpSpPr>
        <p:sp>
          <p:nvSpPr>
            <p:cNvPr id="117" name="11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8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22" name="121 Grupo"/>
          <p:cNvGrpSpPr/>
          <p:nvPr/>
        </p:nvGrpSpPr>
        <p:grpSpPr>
          <a:xfrm>
            <a:off x="3491880" y="3645024"/>
            <a:ext cx="1656184" cy="1440160"/>
            <a:chOff x="3131840" y="620688"/>
            <a:chExt cx="2448272" cy="2448272"/>
          </a:xfrm>
        </p:grpSpPr>
        <p:sp>
          <p:nvSpPr>
            <p:cNvPr id="123" name="12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4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25" name="124 Grupo"/>
          <p:cNvGrpSpPr/>
          <p:nvPr/>
        </p:nvGrpSpPr>
        <p:grpSpPr>
          <a:xfrm>
            <a:off x="1547664" y="3645024"/>
            <a:ext cx="1656184" cy="1440160"/>
            <a:chOff x="3131840" y="620688"/>
            <a:chExt cx="2448272" cy="2448272"/>
          </a:xfrm>
        </p:grpSpPr>
        <p:sp>
          <p:nvSpPr>
            <p:cNvPr id="126" name="12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7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131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49280"/>
            <a:ext cx="1080119" cy="864096"/>
          </a:xfrm>
          <a:prstGeom prst="rect">
            <a:avLst/>
          </a:prstGeom>
          <a:noFill/>
        </p:spPr>
      </p:pic>
      <p:pic>
        <p:nvPicPr>
          <p:cNvPr id="132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5949280"/>
            <a:ext cx="1080119" cy="864096"/>
          </a:xfrm>
          <a:prstGeom prst="rect">
            <a:avLst/>
          </a:prstGeom>
          <a:noFill/>
        </p:spPr>
      </p:pic>
      <p:pic>
        <p:nvPicPr>
          <p:cNvPr id="133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19" y="5949280"/>
            <a:ext cx="1080119" cy="864096"/>
          </a:xfrm>
          <a:prstGeom prst="rect">
            <a:avLst/>
          </a:prstGeom>
          <a:noFill/>
        </p:spPr>
      </p:pic>
      <p:pic>
        <p:nvPicPr>
          <p:cNvPr id="134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5949280"/>
            <a:ext cx="1080119" cy="864096"/>
          </a:xfrm>
          <a:prstGeom prst="rect">
            <a:avLst/>
          </a:prstGeom>
          <a:noFill/>
        </p:spPr>
      </p:pic>
      <p:pic>
        <p:nvPicPr>
          <p:cNvPr id="135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5949280"/>
            <a:ext cx="1080119" cy="864096"/>
          </a:xfrm>
          <a:prstGeom prst="rect">
            <a:avLst/>
          </a:prstGeom>
          <a:noFill/>
        </p:spPr>
      </p:pic>
      <p:pic>
        <p:nvPicPr>
          <p:cNvPr id="136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5949280"/>
            <a:ext cx="1080119" cy="864096"/>
          </a:xfrm>
          <a:prstGeom prst="rect">
            <a:avLst/>
          </a:prstGeom>
          <a:noFill/>
        </p:spPr>
      </p:pic>
      <p:pic>
        <p:nvPicPr>
          <p:cNvPr id="137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949280"/>
            <a:ext cx="1080119" cy="864096"/>
          </a:xfrm>
          <a:prstGeom prst="rect">
            <a:avLst/>
          </a:prstGeom>
          <a:noFill/>
        </p:spPr>
      </p:pic>
      <p:pic>
        <p:nvPicPr>
          <p:cNvPr id="138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949280"/>
            <a:ext cx="1080119" cy="864096"/>
          </a:xfrm>
          <a:prstGeom prst="rect">
            <a:avLst/>
          </a:prstGeom>
          <a:noFill/>
        </p:spPr>
      </p:pic>
      <p:pic>
        <p:nvPicPr>
          <p:cNvPr id="13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645024"/>
            <a:ext cx="13146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9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9707" y="4913873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8 x 9 = 72</a:t>
            </a:r>
            <a:endParaRPr lang="es-MX" sz="8000" b="1" dirty="0"/>
          </a:p>
        </p:txBody>
      </p:sp>
      <p:pic>
        <p:nvPicPr>
          <p:cNvPr id="21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1368152" cy="1419552"/>
          </a:xfrm>
          <a:prstGeom prst="rect">
            <a:avLst/>
          </a:prstGeom>
          <a:noFill/>
        </p:spPr>
      </p:pic>
      <p:grpSp>
        <p:nvGrpSpPr>
          <p:cNvPr id="115" name="114 Grupo"/>
          <p:cNvGrpSpPr/>
          <p:nvPr/>
        </p:nvGrpSpPr>
        <p:grpSpPr>
          <a:xfrm>
            <a:off x="5220072" y="620688"/>
            <a:ext cx="1656184" cy="1440160"/>
            <a:chOff x="3131840" y="620688"/>
            <a:chExt cx="2448272" cy="2448272"/>
          </a:xfrm>
        </p:grpSpPr>
        <p:sp>
          <p:nvSpPr>
            <p:cNvPr id="116" name="11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7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18" name="117 Grupo"/>
          <p:cNvGrpSpPr/>
          <p:nvPr/>
        </p:nvGrpSpPr>
        <p:grpSpPr>
          <a:xfrm>
            <a:off x="3419872" y="620688"/>
            <a:ext cx="1656184" cy="1440160"/>
            <a:chOff x="3131840" y="620688"/>
            <a:chExt cx="2448272" cy="2448272"/>
          </a:xfrm>
        </p:grpSpPr>
        <p:sp>
          <p:nvSpPr>
            <p:cNvPr id="119" name="118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0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21" name="120 Grupo"/>
          <p:cNvGrpSpPr/>
          <p:nvPr/>
        </p:nvGrpSpPr>
        <p:grpSpPr>
          <a:xfrm>
            <a:off x="1475656" y="620688"/>
            <a:ext cx="1656184" cy="1440160"/>
            <a:chOff x="3131840" y="620688"/>
            <a:chExt cx="2448272" cy="2448272"/>
          </a:xfrm>
        </p:grpSpPr>
        <p:sp>
          <p:nvSpPr>
            <p:cNvPr id="122" name="121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3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24" name="123 Grupo"/>
          <p:cNvGrpSpPr/>
          <p:nvPr/>
        </p:nvGrpSpPr>
        <p:grpSpPr>
          <a:xfrm>
            <a:off x="5220072" y="2132856"/>
            <a:ext cx="1656184" cy="1440160"/>
            <a:chOff x="3131840" y="620688"/>
            <a:chExt cx="2448272" cy="2448272"/>
          </a:xfrm>
        </p:grpSpPr>
        <p:sp>
          <p:nvSpPr>
            <p:cNvPr id="125" name="12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6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27" name="126 Grupo"/>
          <p:cNvGrpSpPr/>
          <p:nvPr/>
        </p:nvGrpSpPr>
        <p:grpSpPr>
          <a:xfrm>
            <a:off x="3419872" y="2132856"/>
            <a:ext cx="1656184" cy="1440160"/>
            <a:chOff x="3131840" y="620688"/>
            <a:chExt cx="2448272" cy="2448272"/>
          </a:xfrm>
        </p:grpSpPr>
        <p:sp>
          <p:nvSpPr>
            <p:cNvPr id="128" name="127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9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30" name="129 Grupo"/>
          <p:cNvGrpSpPr/>
          <p:nvPr/>
        </p:nvGrpSpPr>
        <p:grpSpPr>
          <a:xfrm>
            <a:off x="1475656" y="2132856"/>
            <a:ext cx="1656184" cy="1440160"/>
            <a:chOff x="3131840" y="620688"/>
            <a:chExt cx="2448272" cy="2448272"/>
          </a:xfrm>
        </p:grpSpPr>
        <p:sp>
          <p:nvSpPr>
            <p:cNvPr id="131" name="130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2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33" name="132 Grupo"/>
          <p:cNvGrpSpPr/>
          <p:nvPr/>
        </p:nvGrpSpPr>
        <p:grpSpPr>
          <a:xfrm>
            <a:off x="5364088" y="3717032"/>
            <a:ext cx="1656184" cy="1440160"/>
            <a:chOff x="3131840" y="620688"/>
            <a:chExt cx="2448272" cy="2448272"/>
          </a:xfrm>
        </p:grpSpPr>
        <p:sp>
          <p:nvSpPr>
            <p:cNvPr id="134" name="133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5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36" name="135 Grupo"/>
          <p:cNvGrpSpPr/>
          <p:nvPr/>
        </p:nvGrpSpPr>
        <p:grpSpPr>
          <a:xfrm>
            <a:off x="3563888" y="3717032"/>
            <a:ext cx="1656184" cy="1440160"/>
            <a:chOff x="3131840" y="620688"/>
            <a:chExt cx="2448272" cy="2448272"/>
          </a:xfrm>
        </p:grpSpPr>
        <p:sp>
          <p:nvSpPr>
            <p:cNvPr id="137" name="13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8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39" name="138 Grupo"/>
          <p:cNvGrpSpPr/>
          <p:nvPr/>
        </p:nvGrpSpPr>
        <p:grpSpPr>
          <a:xfrm>
            <a:off x="1619672" y="3717032"/>
            <a:ext cx="1656184" cy="1440160"/>
            <a:chOff x="3131840" y="620688"/>
            <a:chExt cx="2448272" cy="2448272"/>
          </a:xfrm>
        </p:grpSpPr>
        <p:sp>
          <p:nvSpPr>
            <p:cNvPr id="140" name="139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41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142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7" y="5949280"/>
            <a:ext cx="864096" cy="864096"/>
          </a:xfrm>
          <a:prstGeom prst="rect">
            <a:avLst/>
          </a:prstGeom>
          <a:noFill/>
        </p:spPr>
      </p:pic>
      <p:pic>
        <p:nvPicPr>
          <p:cNvPr id="143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949280"/>
            <a:ext cx="936105" cy="864096"/>
          </a:xfrm>
          <a:prstGeom prst="rect">
            <a:avLst/>
          </a:prstGeom>
          <a:noFill/>
        </p:spPr>
      </p:pic>
      <p:pic>
        <p:nvPicPr>
          <p:cNvPr id="144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949280"/>
            <a:ext cx="864097" cy="864096"/>
          </a:xfrm>
          <a:prstGeom prst="rect">
            <a:avLst/>
          </a:prstGeom>
          <a:noFill/>
        </p:spPr>
      </p:pic>
      <p:pic>
        <p:nvPicPr>
          <p:cNvPr id="145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949280"/>
            <a:ext cx="936105" cy="864096"/>
          </a:xfrm>
          <a:prstGeom prst="rect">
            <a:avLst/>
          </a:prstGeom>
          <a:noFill/>
        </p:spPr>
      </p:pic>
      <p:pic>
        <p:nvPicPr>
          <p:cNvPr id="146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949280"/>
            <a:ext cx="936105" cy="864096"/>
          </a:xfrm>
          <a:prstGeom prst="rect">
            <a:avLst/>
          </a:prstGeom>
          <a:noFill/>
        </p:spPr>
      </p:pic>
      <p:pic>
        <p:nvPicPr>
          <p:cNvPr id="147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949280"/>
            <a:ext cx="1080119" cy="864096"/>
          </a:xfrm>
          <a:prstGeom prst="rect">
            <a:avLst/>
          </a:prstGeom>
          <a:noFill/>
        </p:spPr>
      </p:pic>
      <p:pic>
        <p:nvPicPr>
          <p:cNvPr id="148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949280"/>
            <a:ext cx="1080119" cy="864096"/>
          </a:xfrm>
          <a:prstGeom prst="rect">
            <a:avLst/>
          </a:prstGeom>
          <a:noFill/>
        </p:spPr>
      </p:pic>
      <p:pic>
        <p:nvPicPr>
          <p:cNvPr id="149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5" y="5949280"/>
            <a:ext cx="1080119" cy="864096"/>
          </a:xfrm>
          <a:prstGeom prst="rect">
            <a:avLst/>
          </a:prstGeom>
          <a:noFill/>
        </p:spPr>
      </p:pic>
      <p:pic>
        <p:nvPicPr>
          <p:cNvPr id="150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949280"/>
            <a:ext cx="1080119" cy="864096"/>
          </a:xfrm>
          <a:prstGeom prst="rect">
            <a:avLst/>
          </a:prstGeom>
          <a:noFill/>
        </p:spPr>
      </p:pic>
      <p:pic>
        <p:nvPicPr>
          <p:cNvPr id="15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645024"/>
            <a:ext cx="13146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10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9707" y="4841865"/>
            <a:ext cx="469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8 x 10 = 80</a:t>
            </a:r>
            <a:endParaRPr lang="es-MX" sz="8000" b="1" dirty="0"/>
          </a:p>
        </p:txBody>
      </p:sp>
      <p:pic>
        <p:nvPicPr>
          <p:cNvPr id="21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1368152" cy="1419552"/>
          </a:xfrm>
          <a:prstGeom prst="rect">
            <a:avLst/>
          </a:prstGeom>
          <a:noFill/>
        </p:spPr>
      </p:pic>
      <p:grpSp>
        <p:nvGrpSpPr>
          <p:cNvPr id="115" name="114 Grupo"/>
          <p:cNvGrpSpPr/>
          <p:nvPr/>
        </p:nvGrpSpPr>
        <p:grpSpPr>
          <a:xfrm>
            <a:off x="5220072" y="476672"/>
            <a:ext cx="1656184" cy="1440160"/>
            <a:chOff x="3131840" y="620688"/>
            <a:chExt cx="2448272" cy="2448272"/>
          </a:xfrm>
        </p:grpSpPr>
        <p:sp>
          <p:nvSpPr>
            <p:cNvPr id="116" name="11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7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18" name="117 Grupo"/>
          <p:cNvGrpSpPr/>
          <p:nvPr/>
        </p:nvGrpSpPr>
        <p:grpSpPr>
          <a:xfrm>
            <a:off x="3419872" y="476672"/>
            <a:ext cx="1656184" cy="1440160"/>
            <a:chOff x="3131840" y="620688"/>
            <a:chExt cx="2448272" cy="2448272"/>
          </a:xfrm>
        </p:grpSpPr>
        <p:sp>
          <p:nvSpPr>
            <p:cNvPr id="119" name="118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0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21" name="120 Grupo"/>
          <p:cNvGrpSpPr/>
          <p:nvPr/>
        </p:nvGrpSpPr>
        <p:grpSpPr>
          <a:xfrm>
            <a:off x="1475656" y="476672"/>
            <a:ext cx="1656184" cy="1440160"/>
            <a:chOff x="3131840" y="620688"/>
            <a:chExt cx="2448272" cy="2448272"/>
          </a:xfrm>
        </p:grpSpPr>
        <p:sp>
          <p:nvSpPr>
            <p:cNvPr id="122" name="121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3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24" name="123 Grupo"/>
          <p:cNvGrpSpPr/>
          <p:nvPr/>
        </p:nvGrpSpPr>
        <p:grpSpPr>
          <a:xfrm>
            <a:off x="5220072" y="2060848"/>
            <a:ext cx="1656184" cy="1440160"/>
            <a:chOff x="3131840" y="620688"/>
            <a:chExt cx="2448272" cy="2448272"/>
          </a:xfrm>
        </p:grpSpPr>
        <p:sp>
          <p:nvSpPr>
            <p:cNvPr id="125" name="12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6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27" name="126 Grupo"/>
          <p:cNvGrpSpPr/>
          <p:nvPr/>
        </p:nvGrpSpPr>
        <p:grpSpPr>
          <a:xfrm>
            <a:off x="3419872" y="2060848"/>
            <a:ext cx="1656184" cy="1440160"/>
            <a:chOff x="3131840" y="620688"/>
            <a:chExt cx="2448272" cy="2448272"/>
          </a:xfrm>
        </p:grpSpPr>
        <p:sp>
          <p:nvSpPr>
            <p:cNvPr id="128" name="127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9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30" name="129 Grupo"/>
          <p:cNvGrpSpPr/>
          <p:nvPr/>
        </p:nvGrpSpPr>
        <p:grpSpPr>
          <a:xfrm>
            <a:off x="1475656" y="2060848"/>
            <a:ext cx="1656184" cy="1440160"/>
            <a:chOff x="3131840" y="620688"/>
            <a:chExt cx="2448272" cy="2448272"/>
          </a:xfrm>
        </p:grpSpPr>
        <p:sp>
          <p:nvSpPr>
            <p:cNvPr id="131" name="130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2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33" name="132 Grupo"/>
          <p:cNvGrpSpPr/>
          <p:nvPr/>
        </p:nvGrpSpPr>
        <p:grpSpPr>
          <a:xfrm>
            <a:off x="5292080" y="3645024"/>
            <a:ext cx="1656184" cy="1440160"/>
            <a:chOff x="3131840" y="620688"/>
            <a:chExt cx="2448272" cy="2448272"/>
          </a:xfrm>
        </p:grpSpPr>
        <p:sp>
          <p:nvSpPr>
            <p:cNvPr id="134" name="133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5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36" name="135 Grupo"/>
          <p:cNvGrpSpPr/>
          <p:nvPr/>
        </p:nvGrpSpPr>
        <p:grpSpPr>
          <a:xfrm>
            <a:off x="3491880" y="3645024"/>
            <a:ext cx="1656184" cy="1440160"/>
            <a:chOff x="3131840" y="620688"/>
            <a:chExt cx="2448272" cy="2448272"/>
          </a:xfrm>
        </p:grpSpPr>
        <p:sp>
          <p:nvSpPr>
            <p:cNvPr id="137" name="13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8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39" name="138 Grupo"/>
          <p:cNvGrpSpPr/>
          <p:nvPr/>
        </p:nvGrpSpPr>
        <p:grpSpPr>
          <a:xfrm>
            <a:off x="1547664" y="3645024"/>
            <a:ext cx="1656184" cy="1440160"/>
            <a:chOff x="3131840" y="620688"/>
            <a:chExt cx="2448272" cy="2448272"/>
          </a:xfrm>
        </p:grpSpPr>
        <p:sp>
          <p:nvSpPr>
            <p:cNvPr id="140" name="139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41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142" name="141 Grupo"/>
          <p:cNvGrpSpPr/>
          <p:nvPr/>
        </p:nvGrpSpPr>
        <p:grpSpPr>
          <a:xfrm>
            <a:off x="7164288" y="3645024"/>
            <a:ext cx="1656184" cy="1440160"/>
            <a:chOff x="3131840" y="620688"/>
            <a:chExt cx="2448272" cy="2448272"/>
          </a:xfrm>
        </p:grpSpPr>
        <p:sp>
          <p:nvSpPr>
            <p:cNvPr id="143" name="14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44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145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7" y="5949280"/>
            <a:ext cx="720079" cy="864096"/>
          </a:xfrm>
          <a:prstGeom prst="rect">
            <a:avLst/>
          </a:prstGeom>
          <a:noFill/>
        </p:spPr>
      </p:pic>
      <p:pic>
        <p:nvPicPr>
          <p:cNvPr id="146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949280"/>
            <a:ext cx="792088" cy="864096"/>
          </a:xfrm>
          <a:prstGeom prst="rect">
            <a:avLst/>
          </a:prstGeom>
          <a:noFill/>
        </p:spPr>
      </p:pic>
      <p:pic>
        <p:nvPicPr>
          <p:cNvPr id="147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949280"/>
            <a:ext cx="720080" cy="864096"/>
          </a:xfrm>
          <a:prstGeom prst="rect">
            <a:avLst/>
          </a:prstGeom>
          <a:noFill/>
        </p:spPr>
      </p:pic>
      <p:pic>
        <p:nvPicPr>
          <p:cNvPr id="148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949280"/>
            <a:ext cx="864096" cy="864096"/>
          </a:xfrm>
          <a:prstGeom prst="rect">
            <a:avLst/>
          </a:prstGeom>
          <a:noFill/>
        </p:spPr>
      </p:pic>
      <p:pic>
        <p:nvPicPr>
          <p:cNvPr id="149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5949280"/>
            <a:ext cx="936105" cy="864096"/>
          </a:xfrm>
          <a:prstGeom prst="rect">
            <a:avLst/>
          </a:prstGeom>
          <a:noFill/>
        </p:spPr>
      </p:pic>
      <p:pic>
        <p:nvPicPr>
          <p:cNvPr id="150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949280"/>
            <a:ext cx="1080119" cy="864096"/>
          </a:xfrm>
          <a:prstGeom prst="rect">
            <a:avLst/>
          </a:prstGeom>
          <a:noFill/>
        </p:spPr>
      </p:pic>
      <p:pic>
        <p:nvPicPr>
          <p:cNvPr id="151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5949280"/>
            <a:ext cx="1080119" cy="864096"/>
          </a:xfrm>
          <a:prstGeom prst="rect">
            <a:avLst/>
          </a:prstGeom>
          <a:noFill/>
        </p:spPr>
      </p:pic>
      <p:pic>
        <p:nvPicPr>
          <p:cNvPr id="152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949280"/>
            <a:ext cx="1080119" cy="864096"/>
          </a:xfrm>
          <a:prstGeom prst="rect">
            <a:avLst/>
          </a:prstGeom>
          <a:noFill/>
        </p:spPr>
      </p:pic>
      <p:pic>
        <p:nvPicPr>
          <p:cNvPr id="153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5949280"/>
            <a:ext cx="1080119" cy="864096"/>
          </a:xfrm>
          <a:prstGeom prst="rect">
            <a:avLst/>
          </a:prstGeom>
          <a:noFill/>
        </p:spPr>
      </p:pic>
      <p:pic>
        <p:nvPicPr>
          <p:cNvPr id="154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0041" y="5949280"/>
            <a:ext cx="763959" cy="864096"/>
          </a:xfrm>
          <a:prstGeom prst="rect">
            <a:avLst/>
          </a:prstGeom>
          <a:noFill/>
        </p:spPr>
      </p:pic>
      <p:pic>
        <p:nvPicPr>
          <p:cNvPr id="15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04864"/>
            <a:ext cx="13146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18994" y="-27384"/>
            <a:ext cx="490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 DE LA TABLA DEL 8</a:t>
            </a:r>
            <a:endParaRPr lang="es-MX" sz="3600" b="1" dirty="0"/>
          </a:p>
        </p:txBody>
      </p:sp>
      <p:pic>
        <p:nvPicPr>
          <p:cNvPr id="3078" name="Picture 6" descr="http://etc.usf.edu/presentations/extras/letters/fridge_magnets/red/34/X-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2855117" cy="270627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00079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91831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50"/>
                </a:solidFill>
              </a:rPr>
              <a:t>8</a:t>
            </a:r>
            <a:endParaRPr lang="es-MX" sz="4000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80216" y="524139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76343" y="52268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F0"/>
                </a:solidFill>
              </a:rPr>
              <a:t>32</a:t>
            </a:r>
            <a:endParaRPr lang="es-MX" sz="40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84255" y="52268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</a:rPr>
              <a:t>24</a:t>
            </a:r>
            <a:endParaRPr lang="es-MX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68431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3">
                    <a:lumMod val="75000"/>
                  </a:schemeClr>
                </a:solidFill>
              </a:rPr>
              <a:t>40</a:t>
            </a:r>
            <a:endParaRPr lang="es-MX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60519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7030A0"/>
                </a:solidFill>
              </a:rPr>
              <a:t>48</a:t>
            </a:r>
            <a:endParaRPr lang="es-MX" sz="4000" b="1" dirty="0">
              <a:solidFill>
                <a:srgbClr val="7030A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52607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</a:rPr>
              <a:t>56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720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66"/>
                </a:solidFill>
              </a:rPr>
              <a:t>64</a:t>
            </a:r>
            <a:endParaRPr lang="es-MX" sz="4000" b="1" dirty="0">
              <a:solidFill>
                <a:srgbClr val="FF006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0880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00FF"/>
                </a:solidFill>
              </a:rPr>
              <a:t>72</a:t>
            </a:r>
            <a:endParaRPr lang="es-MX" sz="4000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2888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CC00"/>
                </a:solidFill>
              </a:rPr>
              <a:t>80</a:t>
            </a:r>
            <a:endParaRPr lang="es-MX" sz="4000" b="1" dirty="0">
              <a:solidFill>
                <a:srgbClr val="FFCC00"/>
              </a:solidFill>
            </a:endParaRPr>
          </a:p>
        </p:txBody>
      </p:sp>
      <p:pic>
        <p:nvPicPr>
          <p:cNvPr id="307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101" y="5298886"/>
            <a:ext cx="432048" cy="576064"/>
          </a:xfrm>
          <a:prstGeom prst="rect">
            <a:avLst/>
          </a:prstGeom>
          <a:noFill/>
        </p:spPr>
      </p:pic>
      <p:pic>
        <p:nvPicPr>
          <p:cNvPr id="18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223" y="5226878"/>
            <a:ext cx="486054" cy="648072"/>
          </a:xfrm>
          <a:prstGeom prst="rect">
            <a:avLst/>
          </a:prstGeom>
          <a:noFill/>
        </p:spPr>
      </p:pic>
      <p:pic>
        <p:nvPicPr>
          <p:cNvPr id="20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305" y="5226878"/>
            <a:ext cx="486054" cy="648072"/>
          </a:xfrm>
          <a:prstGeom prst="rect">
            <a:avLst/>
          </a:prstGeom>
          <a:noFill/>
        </p:spPr>
      </p:pic>
      <p:pic>
        <p:nvPicPr>
          <p:cNvPr id="21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401" y="5226878"/>
            <a:ext cx="486054" cy="648072"/>
          </a:xfrm>
          <a:prstGeom prst="rect">
            <a:avLst/>
          </a:prstGeom>
          <a:noFill/>
        </p:spPr>
      </p:pic>
      <p:pic>
        <p:nvPicPr>
          <p:cNvPr id="22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481" y="5226878"/>
            <a:ext cx="486054" cy="648072"/>
          </a:xfrm>
          <a:prstGeom prst="rect">
            <a:avLst/>
          </a:prstGeom>
          <a:noFill/>
        </p:spPr>
      </p:pic>
      <p:pic>
        <p:nvPicPr>
          <p:cNvPr id="23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2577" y="5226878"/>
            <a:ext cx="486054" cy="648072"/>
          </a:xfrm>
          <a:prstGeom prst="rect">
            <a:avLst/>
          </a:prstGeom>
          <a:noFill/>
        </p:spPr>
      </p:pic>
      <p:pic>
        <p:nvPicPr>
          <p:cNvPr id="24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655" y="5226878"/>
            <a:ext cx="486054" cy="648072"/>
          </a:xfrm>
          <a:prstGeom prst="rect">
            <a:avLst/>
          </a:prstGeom>
          <a:noFill/>
        </p:spPr>
      </p:pic>
      <p:pic>
        <p:nvPicPr>
          <p:cNvPr id="25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737" y="5226878"/>
            <a:ext cx="486054" cy="648072"/>
          </a:xfrm>
          <a:prstGeom prst="rect">
            <a:avLst/>
          </a:prstGeom>
          <a:noFill/>
        </p:spPr>
      </p:pic>
      <p:pic>
        <p:nvPicPr>
          <p:cNvPr id="2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4825" y="5226878"/>
            <a:ext cx="486054" cy="648072"/>
          </a:xfrm>
          <a:prstGeom prst="rect">
            <a:avLst/>
          </a:prstGeom>
          <a:noFill/>
        </p:spPr>
      </p:pic>
      <p:sp>
        <p:nvSpPr>
          <p:cNvPr id="30" name="29 CuadroTexto"/>
          <p:cNvSpPr txBox="1"/>
          <p:nvPr/>
        </p:nvSpPr>
        <p:spPr>
          <a:xfrm>
            <a:off x="1172087" y="4221088"/>
            <a:ext cx="800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/>
              <a:t>0    1   2     3      4       5       6      7     8      9    10</a:t>
            </a:r>
            <a:endParaRPr lang="es-MX" sz="3200" b="1" i="1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131610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1892167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2468231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044295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383638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4628471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549256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6284655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693272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765280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837288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4999" y="522920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</a:t>
            </a:r>
            <a:endParaRPr lang="es-MX" sz="3600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07504" y="4293096"/>
            <a:ext cx="113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NUMEROS DEL</a:t>
            </a:r>
          </a:p>
          <a:p>
            <a:pPr algn="ctr"/>
            <a:r>
              <a:rPr lang="es-MX" sz="1200" b="1" dirty="0" smtClean="0"/>
              <a:t>0 AL 10</a:t>
            </a:r>
            <a:endParaRPr lang="es-MX" sz="1200" b="1" dirty="0"/>
          </a:p>
        </p:txBody>
      </p:sp>
      <p:pic>
        <p:nvPicPr>
          <p:cNvPr id="6146" name="Picture 2" descr="http://www.gifmania.com/Gif-Animados-Letras-Animadas/Imagenes-Numeros-Animados/Numeros-Ocho/numero-ocho63-293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95736" cy="2745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ignette4.wikia.nocookie.net/inciclopedia/images/a/a5/X.png/revision/latest?cb=20091125204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936104" cy="93610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496" y="2430608"/>
            <a:ext cx="3401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2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3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4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8" name="7 Elipse"/>
          <p:cNvSpPr/>
          <p:nvPr/>
        </p:nvSpPr>
        <p:spPr>
          <a:xfrm>
            <a:off x="467544" y="2166928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93674" y="3114310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938636" y="2997425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458746" y="4043237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2009106" y="3981718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3488996" y="3920200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458746" y="4966012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1763688" y="4966012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3059832" y="4922949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4355976" y="4922949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5" name="44 Grupo"/>
          <p:cNvGrpSpPr/>
          <p:nvPr/>
        </p:nvGrpSpPr>
        <p:grpSpPr>
          <a:xfrm>
            <a:off x="323528" y="5888787"/>
            <a:ext cx="6382582" cy="928926"/>
            <a:chOff x="323528" y="5824903"/>
            <a:chExt cx="6382582" cy="988473"/>
          </a:xfrm>
        </p:grpSpPr>
        <p:sp>
          <p:nvSpPr>
            <p:cNvPr id="18" name="17 Elipse"/>
            <p:cNvSpPr/>
            <p:nvPr/>
          </p:nvSpPr>
          <p:spPr>
            <a:xfrm>
              <a:off x="323528" y="5896911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18 Elipse"/>
            <p:cNvSpPr/>
            <p:nvPr/>
          </p:nvSpPr>
          <p:spPr>
            <a:xfrm>
              <a:off x="1619672" y="5877272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Elipse"/>
            <p:cNvSpPr/>
            <p:nvPr/>
          </p:nvSpPr>
          <p:spPr>
            <a:xfrm>
              <a:off x="2915816" y="5824903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11960" y="5824903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1 Elipse"/>
            <p:cNvSpPr/>
            <p:nvPr/>
          </p:nvSpPr>
          <p:spPr>
            <a:xfrm>
              <a:off x="5508104" y="5824903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6632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54624"/>
            <a:ext cx="845651" cy="738220"/>
          </a:xfrm>
          <a:prstGeom prst="rect">
            <a:avLst/>
          </a:prstGeom>
          <a:noFill/>
        </p:spPr>
      </p:pic>
      <p:pic>
        <p:nvPicPr>
          <p:cNvPr id="24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54" y="2997425"/>
            <a:ext cx="845651" cy="738220"/>
          </a:xfrm>
          <a:prstGeom prst="rect">
            <a:avLst/>
          </a:prstGeom>
          <a:noFill/>
        </p:spPr>
      </p:pic>
      <p:pic>
        <p:nvPicPr>
          <p:cNvPr id="25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4043237"/>
            <a:ext cx="845651" cy="738220"/>
          </a:xfrm>
          <a:prstGeom prst="rect">
            <a:avLst/>
          </a:prstGeom>
          <a:noFill/>
        </p:spPr>
      </p:pic>
      <p:pic>
        <p:nvPicPr>
          <p:cNvPr id="26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557" y="5027530"/>
            <a:ext cx="845651" cy="738220"/>
          </a:xfrm>
          <a:prstGeom prst="rect">
            <a:avLst/>
          </a:prstGeom>
          <a:noFill/>
        </p:spPr>
      </p:pic>
      <p:pic>
        <p:nvPicPr>
          <p:cNvPr id="28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693" y="5950305"/>
            <a:ext cx="845651" cy="738220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2843808" y="2111648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/>
          <p:cNvSpPr/>
          <p:nvPr/>
        </p:nvSpPr>
        <p:spPr>
          <a:xfrm>
            <a:off x="4193705" y="2812871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/>
          <p:cNvSpPr/>
          <p:nvPr/>
        </p:nvSpPr>
        <p:spPr>
          <a:xfrm>
            <a:off x="5744066" y="3858682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6413423" y="4953795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/>
          <p:cNvSpPr/>
          <p:nvPr/>
        </p:nvSpPr>
        <p:spPr>
          <a:xfrm>
            <a:off x="7596336" y="5870331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Rectángulo"/>
          <p:cNvSpPr/>
          <p:nvPr/>
        </p:nvSpPr>
        <p:spPr>
          <a:xfrm>
            <a:off x="35496" y="1539441"/>
            <a:ext cx="340158" cy="433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0</a:t>
            </a:r>
          </a:p>
        </p:txBody>
      </p:sp>
      <p:sp>
        <p:nvSpPr>
          <p:cNvPr id="36" name="35 Elipse"/>
          <p:cNvSpPr/>
          <p:nvPr/>
        </p:nvSpPr>
        <p:spPr>
          <a:xfrm>
            <a:off x="467544" y="1268760"/>
            <a:ext cx="1080120" cy="79358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0252"/>
            <a:ext cx="845651" cy="738220"/>
          </a:xfrm>
          <a:prstGeom prst="rect">
            <a:avLst/>
          </a:prstGeom>
          <a:noFill/>
        </p:spPr>
      </p:pic>
      <p:sp>
        <p:nvSpPr>
          <p:cNvPr id="39" name="38 CuadroTexto"/>
          <p:cNvSpPr txBox="1"/>
          <p:nvPr/>
        </p:nvSpPr>
        <p:spPr>
          <a:xfrm>
            <a:off x="3923928" y="2348880"/>
            <a:ext cx="1008609" cy="347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PELOTAS</a:t>
            </a:r>
            <a:endParaRPr lang="es-MX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220072" y="3068960"/>
            <a:ext cx="1327608" cy="347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MANZANAS</a:t>
            </a:r>
            <a:endParaRPr lang="es-MX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732240" y="4149080"/>
            <a:ext cx="1363578" cy="347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CORAZONES</a:t>
            </a:r>
            <a:endParaRPr lang="es-MX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452320" y="5203998"/>
            <a:ext cx="1298304" cy="260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COMPUTADORAS</a:t>
            </a:r>
            <a:endParaRPr lang="es-MX" sz="12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596336" y="6625072"/>
            <a:ext cx="1007007" cy="260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SOMBRILLAS</a:t>
            </a:r>
            <a:endParaRPr lang="es-MX" sz="12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683568" y="2564904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PELOTAS</a:t>
            </a:r>
            <a:endParaRPr lang="es-MX" sz="10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683568" y="3573016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MANZANAS</a:t>
            </a:r>
            <a:endParaRPr lang="es-MX" sz="10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123728" y="3501008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MANZANAS</a:t>
            </a:r>
            <a:endParaRPr lang="es-MX" sz="1000" b="1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11560" y="4581128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CORAZONES</a:t>
            </a:r>
            <a:endParaRPr lang="es-MX" sz="1000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2123728" y="4509120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CORAZONES</a:t>
            </a:r>
            <a:endParaRPr lang="es-MX" sz="10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3635896" y="4437112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CORAZONES</a:t>
            </a:r>
            <a:endParaRPr lang="es-MX" sz="10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467544" y="5445224"/>
            <a:ext cx="121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COMPUTADORAS</a:t>
            </a:r>
            <a:endParaRPr lang="es-MX" sz="1000" b="1" dirty="0"/>
          </a:p>
        </p:txBody>
      </p:sp>
      <p:sp>
        <p:nvSpPr>
          <p:cNvPr id="53" name="52 CuadroTexto"/>
          <p:cNvSpPr txBox="1"/>
          <p:nvPr/>
        </p:nvSpPr>
        <p:spPr>
          <a:xfrm>
            <a:off x="1763688" y="5445224"/>
            <a:ext cx="121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COMPUTADORAS</a:t>
            </a:r>
            <a:endParaRPr lang="es-MX" sz="1000" b="1" dirty="0"/>
          </a:p>
        </p:txBody>
      </p:sp>
      <p:sp>
        <p:nvSpPr>
          <p:cNvPr id="54" name="53 CuadroTexto"/>
          <p:cNvSpPr txBox="1"/>
          <p:nvPr/>
        </p:nvSpPr>
        <p:spPr>
          <a:xfrm>
            <a:off x="3059832" y="5373216"/>
            <a:ext cx="121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COMPUTADORAS</a:t>
            </a:r>
            <a:endParaRPr lang="es-MX" sz="1000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4355976" y="5373216"/>
            <a:ext cx="121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COMPUTADORAS</a:t>
            </a:r>
            <a:endParaRPr lang="es-MX" sz="1000" b="1" dirty="0"/>
          </a:p>
        </p:txBody>
      </p:sp>
      <p:sp>
        <p:nvSpPr>
          <p:cNvPr id="56" name="55 CuadroTexto"/>
          <p:cNvSpPr txBox="1"/>
          <p:nvPr/>
        </p:nvSpPr>
        <p:spPr>
          <a:xfrm>
            <a:off x="4328355" y="6309320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SOMBRILLAS</a:t>
            </a:r>
            <a:endParaRPr lang="es-MX" sz="1000" b="1" dirty="0"/>
          </a:p>
        </p:txBody>
      </p:sp>
      <p:sp>
        <p:nvSpPr>
          <p:cNvPr id="57" name="56 CuadroTexto"/>
          <p:cNvSpPr txBox="1"/>
          <p:nvPr/>
        </p:nvSpPr>
        <p:spPr>
          <a:xfrm>
            <a:off x="1763688" y="6381328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SOMBRILLAS</a:t>
            </a:r>
            <a:endParaRPr lang="es-MX" sz="10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3059832" y="6381328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SOMBRILLAS</a:t>
            </a:r>
            <a:endParaRPr lang="es-MX" sz="1000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395536" y="6381328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SOMBRILLAS</a:t>
            </a:r>
            <a:endParaRPr lang="es-MX" sz="1000" b="1" dirty="0"/>
          </a:p>
        </p:txBody>
      </p:sp>
      <p:sp>
        <p:nvSpPr>
          <p:cNvPr id="60" name="59 CuadroTexto"/>
          <p:cNvSpPr txBox="1"/>
          <p:nvPr/>
        </p:nvSpPr>
        <p:spPr>
          <a:xfrm>
            <a:off x="5652120" y="6309320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8 SOMBRILLAS</a:t>
            </a:r>
            <a:endParaRPr lang="es-MX" sz="1000" b="1" dirty="0"/>
          </a:p>
        </p:txBody>
      </p:sp>
      <p:pic>
        <p:nvPicPr>
          <p:cNvPr id="5122" name="Picture 2" descr="http://cdn5.dibujos.net/dibujos/pintados/201215/numero-8-letras-y-numeros-numeros-pintado-por-tototin-9730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43917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ignette4.wikia.nocookie.net/inciclopedia/images/a/a5/X.png/revision/latest?cb=20091125204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624"/>
            <a:ext cx="936104" cy="936104"/>
          </a:xfrm>
          <a:prstGeom prst="rect">
            <a:avLst/>
          </a:prstGeom>
          <a:noFill/>
        </p:spPr>
      </p:pic>
      <p:pic>
        <p:nvPicPr>
          <p:cNvPr id="26632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9401"/>
            <a:ext cx="845651" cy="785542"/>
          </a:xfrm>
          <a:prstGeom prst="rect">
            <a:avLst/>
          </a:prstGeom>
          <a:noFill/>
        </p:spPr>
      </p:pic>
      <p:pic>
        <p:nvPicPr>
          <p:cNvPr id="24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19050"/>
            <a:ext cx="845651" cy="785542"/>
          </a:xfrm>
          <a:prstGeom prst="rect">
            <a:avLst/>
          </a:prstGeom>
          <a:noFill/>
        </p:spPr>
      </p:pic>
      <p:pic>
        <p:nvPicPr>
          <p:cNvPr id="25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71178"/>
            <a:ext cx="845651" cy="785542"/>
          </a:xfrm>
          <a:prstGeom prst="rect">
            <a:avLst/>
          </a:prstGeom>
          <a:noFill/>
        </p:spPr>
      </p:pic>
      <p:pic>
        <p:nvPicPr>
          <p:cNvPr id="26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16760"/>
            <a:ext cx="523258" cy="713534"/>
          </a:xfrm>
          <a:prstGeom prst="rect">
            <a:avLst/>
          </a:prstGeom>
          <a:noFill/>
        </p:spPr>
      </p:pic>
      <p:pic>
        <p:nvPicPr>
          <p:cNvPr id="28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940896"/>
            <a:ext cx="465108" cy="432048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6197399" y="1127393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/>
          <p:cNvSpPr/>
          <p:nvPr/>
        </p:nvSpPr>
        <p:spPr>
          <a:xfrm>
            <a:off x="6372200" y="2340496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/>
          <p:cNvSpPr/>
          <p:nvPr/>
        </p:nvSpPr>
        <p:spPr>
          <a:xfrm>
            <a:off x="6876256" y="3453439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7380312" y="4572744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/>
          <p:cNvSpPr/>
          <p:nvPr/>
        </p:nvSpPr>
        <p:spPr>
          <a:xfrm>
            <a:off x="8141615" y="5685687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Rectángulo"/>
          <p:cNvSpPr/>
          <p:nvPr/>
        </p:nvSpPr>
        <p:spPr>
          <a:xfrm>
            <a:off x="35496" y="159079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6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7236296" y="1271409"/>
            <a:ext cx="117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PLATANOS</a:t>
            </a:r>
            <a:endParaRPr lang="es-MX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7380312" y="2556520"/>
            <a:ext cx="88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FLORES</a:t>
            </a:r>
            <a:endParaRPr lang="es-MX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7884368" y="3708648"/>
            <a:ext cx="79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CARROS</a:t>
            </a:r>
            <a:endParaRPr lang="es-MX" sz="14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8028384" y="5375865"/>
            <a:ext cx="1021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TRIANGULOS</a:t>
            </a:r>
            <a:endParaRPr lang="es-MX" sz="12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8167990" y="6536377"/>
            <a:ext cx="956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ASTERISCO</a:t>
            </a:r>
            <a:r>
              <a:rPr lang="es-MX" sz="1200" dirty="0" smtClean="0"/>
              <a:t>S</a:t>
            </a:r>
            <a:endParaRPr lang="es-MX" sz="1200" dirty="0"/>
          </a:p>
        </p:txBody>
      </p:sp>
      <p:sp>
        <p:nvSpPr>
          <p:cNvPr id="50" name="49 Rectángulo"/>
          <p:cNvSpPr/>
          <p:nvPr/>
        </p:nvSpPr>
        <p:spPr>
          <a:xfrm>
            <a:off x="55378" y="26285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7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55378" y="37806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8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30226" y="4975175"/>
            <a:ext cx="365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9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-36512" y="598328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10</a:t>
            </a:r>
          </a:p>
        </p:txBody>
      </p:sp>
      <p:grpSp>
        <p:nvGrpSpPr>
          <p:cNvPr id="117" name="116 Grupo"/>
          <p:cNvGrpSpPr/>
          <p:nvPr/>
        </p:nvGrpSpPr>
        <p:grpSpPr>
          <a:xfrm>
            <a:off x="475928" y="3420616"/>
            <a:ext cx="5680248" cy="1008112"/>
            <a:chOff x="475928" y="3573016"/>
            <a:chExt cx="5680248" cy="1008112"/>
          </a:xfrm>
        </p:grpSpPr>
        <p:sp>
          <p:nvSpPr>
            <p:cNvPr id="81" name="80 Elipse"/>
            <p:cNvSpPr/>
            <p:nvPr/>
          </p:nvSpPr>
          <p:spPr>
            <a:xfrm>
              <a:off x="1202713" y="364645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2" name="81 Elipse"/>
            <p:cNvSpPr/>
            <p:nvPr/>
          </p:nvSpPr>
          <p:spPr>
            <a:xfrm>
              <a:off x="1896571" y="362642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3" name="82 Elipse"/>
            <p:cNvSpPr/>
            <p:nvPr/>
          </p:nvSpPr>
          <p:spPr>
            <a:xfrm>
              <a:off x="2606893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83 Elipse"/>
            <p:cNvSpPr/>
            <p:nvPr/>
          </p:nvSpPr>
          <p:spPr>
            <a:xfrm>
              <a:off x="3317215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84 Elipse"/>
            <p:cNvSpPr/>
            <p:nvPr/>
          </p:nvSpPr>
          <p:spPr>
            <a:xfrm>
              <a:off x="4092111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85 Elipse"/>
            <p:cNvSpPr/>
            <p:nvPr/>
          </p:nvSpPr>
          <p:spPr>
            <a:xfrm>
              <a:off x="475928" y="3645024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86 Elipse"/>
            <p:cNvSpPr/>
            <p:nvPr/>
          </p:nvSpPr>
          <p:spPr>
            <a:xfrm>
              <a:off x="4806813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87 Elipse"/>
            <p:cNvSpPr/>
            <p:nvPr/>
          </p:nvSpPr>
          <p:spPr>
            <a:xfrm>
              <a:off x="5526893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6" name="95 Elipse"/>
          <p:cNvSpPr/>
          <p:nvPr/>
        </p:nvSpPr>
        <p:spPr>
          <a:xfrm>
            <a:off x="1194329" y="4646183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96 Elipse"/>
          <p:cNvSpPr/>
          <p:nvPr/>
        </p:nvSpPr>
        <p:spPr>
          <a:xfrm>
            <a:off x="1888187" y="4626153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Elipse"/>
          <p:cNvSpPr/>
          <p:nvPr/>
        </p:nvSpPr>
        <p:spPr>
          <a:xfrm>
            <a:off x="2598509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98 Elipse"/>
          <p:cNvSpPr/>
          <p:nvPr/>
        </p:nvSpPr>
        <p:spPr>
          <a:xfrm>
            <a:off x="3308831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99 Elipse"/>
          <p:cNvSpPr/>
          <p:nvPr/>
        </p:nvSpPr>
        <p:spPr>
          <a:xfrm>
            <a:off x="4083727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100 Elipse"/>
          <p:cNvSpPr/>
          <p:nvPr/>
        </p:nvSpPr>
        <p:spPr>
          <a:xfrm>
            <a:off x="467544" y="4644752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101 Elipse"/>
          <p:cNvSpPr/>
          <p:nvPr/>
        </p:nvSpPr>
        <p:spPr>
          <a:xfrm>
            <a:off x="4798429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102 Elipse"/>
          <p:cNvSpPr/>
          <p:nvPr/>
        </p:nvSpPr>
        <p:spPr>
          <a:xfrm>
            <a:off x="5518509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103 Elipse"/>
          <p:cNvSpPr/>
          <p:nvPr/>
        </p:nvSpPr>
        <p:spPr>
          <a:xfrm>
            <a:off x="6238589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6" name="105 Grupo"/>
          <p:cNvGrpSpPr/>
          <p:nvPr/>
        </p:nvGrpSpPr>
        <p:grpSpPr>
          <a:xfrm>
            <a:off x="628328" y="5733256"/>
            <a:ext cx="7192416" cy="1008112"/>
            <a:chOff x="403920" y="5528265"/>
            <a:chExt cx="7192416" cy="1008112"/>
          </a:xfrm>
        </p:grpSpPr>
        <p:sp>
          <p:nvSpPr>
            <p:cNvPr id="107" name="106 Elipse"/>
            <p:cNvSpPr/>
            <p:nvPr/>
          </p:nvSpPr>
          <p:spPr>
            <a:xfrm>
              <a:off x="1130705" y="5601704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1824563" y="5581674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2534885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3245207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4020103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403920" y="5600273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3" name="112 Elipse"/>
            <p:cNvSpPr/>
            <p:nvPr/>
          </p:nvSpPr>
          <p:spPr>
            <a:xfrm>
              <a:off x="4734805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4" name="113 Elipse"/>
            <p:cNvSpPr/>
            <p:nvPr/>
          </p:nvSpPr>
          <p:spPr>
            <a:xfrm>
              <a:off x="5454885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5" name="114 Elipse"/>
            <p:cNvSpPr/>
            <p:nvPr/>
          </p:nvSpPr>
          <p:spPr>
            <a:xfrm>
              <a:off x="6174965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6894615" y="5528265"/>
              <a:ext cx="701721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19" name="118 Elipse"/>
          <p:cNvSpPr/>
          <p:nvPr/>
        </p:nvSpPr>
        <p:spPr>
          <a:xfrm>
            <a:off x="1266337" y="234192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" name="119 Elipse"/>
          <p:cNvSpPr/>
          <p:nvPr/>
        </p:nvSpPr>
        <p:spPr>
          <a:xfrm>
            <a:off x="1960195" y="232189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" name="120 Elipse"/>
          <p:cNvSpPr/>
          <p:nvPr/>
        </p:nvSpPr>
        <p:spPr>
          <a:xfrm>
            <a:off x="2670517" y="2268488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" name="121 Elipse"/>
          <p:cNvSpPr/>
          <p:nvPr/>
        </p:nvSpPr>
        <p:spPr>
          <a:xfrm>
            <a:off x="3380839" y="2268488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3" name="122 Elipse"/>
          <p:cNvSpPr/>
          <p:nvPr/>
        </p:nvSpPr>
        <p:spPr>
          <a:xfrm>
            <a:off x="4155735" y="2268488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4" name="123 Elipse"/>
          <p:cNvSpPr/>
          <p:nvPr/>
        </p:nvSpPr>
        <p:spPr>
          <a:xfrm>
            <a:off x="539552" y="2340496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5" name="124 Elipse"/>
          <p:cNvSpPr/>
          <p:nvPr/>
        </p:nvSpPr>
        <p:spPr>
          <a:xfrm>
            <a:off x="4870437" y="2268488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" name="127 Elipse"/>
          <p:cNvSpPr/>
          <p:nvPr/>
        </p:nvSpPr>
        <p:spPr>
          <a:xfrm>
            <a:off x="1194329" y="126180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" name="128 Elipse"/>
          <p:cNvSpPr/>
          <p:nvPr/>
        </p:nvSpPr>
        <p:spPr>
          <a:xfrm>
            <a:off x="1888187" y="126180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0" name="129 Elipse"/>
          <p:cNvSpPr/>
          <p:nvPr/>
        </p:nvSpPr>
        <p:spPr>
          <a:xfrm>
            <a:off x="2598509" y="1189799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130 Elipse"/>
          <p:cNvSpPr/>
          <p:nvPr/>
        </p:nvSpPr>
        <p:spPr>
          <a:xfrm>
            <a:off x="3308831" y="1189799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Elipse"/>
          <p:cNvSpPr/>
          <p:nvPr/>
        </p:nvSpPr>
        <p:spPr>
          <a:xfrm>
            <a:off x="4083727" y="1189799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132 Elipse"/>
          <p:cNvSpPr/>
          <p:nvPr/>
        </p:nvSpPr>
        <p:spPr>
          <a:xfrm>
            <a:off x="467544" y="126180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65 CuadroTexto"/>
          <p:cNvSpPr txBox="1"/>
          <p:nvPr/>
        </p:nvSpPr>
        <p:spPr>
          <a:xfrm>
            <a:off x="395536" y="1845404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PLATANOS</a:t>
            </a:r>
            <a:endParaRPr lang="es-MX" sz="8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1187624" y="1844824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PLATANOS</a:t>
            </a:r>
            <a:endParaRPr lang="es-MX" sz="800" b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1835696" y="1844824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PLATANOS</a:t>
            </a:r>
            <a:endParaRPr lang="es-MX" sz="800" b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555776" y="1844824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PLATANOS</a:t>
            </a:r>
            <a:endParaRPr lang="es-MX" sz="800" b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275856" y="1844824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PLATANOS</a:t>
            </a:r>
            <a:endParaRPr lang="es-MX" sz="800" b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4071161" y="1772816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PLATANOS</a:t>
            </a:r>
            <a:endParaRPr lang="es-MX" sz="8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15031" y="299695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FLORES</a:t>
            </a:r>
            <a:endParaRPr lang="es-MX" sz="8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331640" y="292494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FLORES</a:t>
            </a:r>
            <a:endParaRPr lang="es-MX" sz="800" b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1979712" y="292494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FLORES</a:t>
            </a:r>
            <a:endParaRPr lang="es-MX" sz="8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2699792" y="2852936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FLORES</a:t>
            </a:r>
            <a:endParaRPr lang="es-MX" sz="8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3419872" y="292494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FLORES</a:t>
            </a:r>
            <a:endParaRPr lang="es-MX" sz="800" b="1" dirty="0"/>
          </a:p>
        </p:txBody>
      </p:sp>
      <p:sp>
        <p:nvSpPr>
          <p:cNvPr id="77" name="76 CuadroTexto"/>
          <p:cNvSpPr txBox="1"/>
          <p:nvPr/>
        </p:nvSpPr>
        <p:spPr>
          <a:xfrm>
            <a:off x="4215431" y="292552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FLORES</a:t>
            </a:r>
            <a:endParaRPr lang="es-MX" sz="800" b="1" dirty="0"/>
          </a:p>
        </p:txBody>
      </p:sp>
      <p:sp>
        <p:nvSpPr>
          <p:cNvPr id="78" name="77 CuadroTexto"/>
          <p:cNvSpPr txBox="1"/>
          <p:nvPr/>
        </p:nvSpPr>
        <p:spPr>
          <a:xfrm>
            <a:off x="4932040" y="292494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FLORES</a:t>
            </a:r>
            <a:endParaRPr lang="es-MX" sz="800" b="1" dirty="0"/>
          </a:p>
        </p:txBody>
      </p:sp>
      <p:sp>
        <p:nvSpPr>
          <p:cNvPr id="79" name="78 CuadroTexto"/>
          <p:cNvSpPr txBox="1"/>
          <p:nvPr/>
        </p:nvSpPr>
        <p:spPr>
          <a:xfrm>
            <a:off x="467544" y="4149080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CARROS</a:t>
            </a:r>
            <a:endParaRPr lang="es-MX" sz="800" b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1187624" y="4149080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CARROS</a:t>
            </a:r>
            <a:endParaRPr lang="es-MX" sz="800" b="1" dirty="0"/>
          </a:p>
        </p:txBody>
      </p:sp>
      <p:sp>
        <p:nvSpPr>
          <p:cNvPr id="89" name="88 CuadroTexto"/>
          <p:cNvSpPr txBox="1"/>
          <p:nvPr/>
        </p:nvSpPr>
        <p:spPr>
          <a:xfrm>
            <a:off x="1907704" y="4149080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CARROS</a:t>
            </a:r>
            <a:endParaRPr lang="es-MX" sz="800" b="1" dirty="0"/>
          </a:p>
        </p:txBody>
      </p:sp>
      <p:sp>
        <p:nvSpPr>
          <p:cNvPr id="90" name="89 CuadroTexto"/>
          <p:cNvSpPr txBox="1"/>
          <p:nvPr/>
        </p:nvSpPr>
        <p:spPr>
          <a:xfrm>
            <a:off x="2627784" y="4005064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CARROS</a:t>
            </a:r>
            <a:endParaRPr lang="es-MX" sz="800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3347864" y="4077072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CARROS</a:t>
            </a:r>
            <a:endParaRPr lang="es-MX" sz="800" b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4139952" y="4077072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CARROS</a:t>
            </a:r>
            <a:endParaRPr lang="es-MX" sz="8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4788024" y="4005064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CARROS</a:t>
            </a:r>
            <a:endParaRPr lang="es-MX" sz="800" b="1" dirty="0"/>
          </a:p>
        </p:txBody>
      </p:sp>
      <p:sp>
        <p:nvSpPr>
          <p:cNvPr id="94" name="93 CuadroTexto"/>
          <p:cNvSpPr txBox="1"/>
          <p:nvPr/>
        </p:nvSpPr>
        <p:spPr>
          <a:xfrm>
            <a:off x="5580112" y="4077072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CARROS</a:t>
            </a:r>
            <a:endParaRPr lang="es-MX" sz="800" b="1" dirty="0"/>
          </a:p>
        </p:txBody>
      </p:sp>
      <p:sp>
        <p:nvSpPr>
          <p:cNvPr id="95" name="94 CuadroTexto"/>
          <p:cNvSpPr txBox="1"/>
          <p:nvPr/>
        </p:nvSpPr>
        <p:spPr>
          <a:xfrm>
            <a:off x="395536" y="5301208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TRIANGULOS</a:t>
            </a:r>
            <a:endParaRPr lang="es-MX" sz="800" b="1" dirty="0"/>
          </a:p>
        </p:txBody>
      </p:sp>
      <p:sp>
        <p:nvSpPr>
          <p:cNvPr id="105" name="104 CuadroTexto"/>
          <p:cNvSpPr txBox="1"/>
          <p:nvPr/>
        </p:nvSpPr>
        <p:spPr>
          <a:xfrm>
            <a:off x="1115616" y="5301208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TRIANGULOS</a:t>
            </a:r>
            <a:endParaRPr lang="es-MX" sz="800" b="1" dirty="0"/>
          </a:p>
        </p:txBody>
      </p:sp>
      <p:sp>
        <p:nvSpPr>
          <p:cNvPr id="118" name="117 CuadroTexto"/>
          <p:cNvSpPr txBox="1"/>
          <p:nvPr/>
        </p:nvSpPr>
        <p:spPr>
          <a:xfrm>
            <a:off x="1835696" y="5301208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TRIANGULOS</a:t>
            </a:r>
            <a:endParaRPr lang="es-MX" sz="800" b="1" dirty="0"/>
          </a:p>
        </p:txBody>
      </p:sp>
      <p:sp>
        <p:nvSpPr>
          <p:cNvPr id="126" name="125 CuadroTexto"/>
          <p:cNvSpPr txBox="1"/>
          <p:nvPr/>
        </p:nvSpPr>
        <p:spPr>
          <a:xfrm>
            <a:off x="2555776" y="5229200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TRIANGULOS</a:t>
            </a:r>
            <a:endParaRPr lang="es-MX" sz="800" b="1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3275856" y="5229200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TRIANGULOS</a:t>
            </a:r>
            <a:endParaRPr lang="es-MX" sz="800" b="1" dirty="0"/>
          </a:p>
        </p:txBody>
      </p:sp>
      <p:sp>
        <p:nvSpPr>
          <p:cNvPr id="134" name="133 CuadroTexto"/>
          <p:cNvSpPr txBox="1"/>
          <p:nvPr/>
        </p:nvSpPr>
        <p:spPr>
          <a:xfrm>
            <a:off x="4067944" y="5229200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TRIANGULOS</a:t>
            </a:r>
            <a:endParaRPr lang="es-MX" sz="800" b="1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4762259" y="5229200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TRIANGULOS</a:t>
            </a:r>
            <a:endParaRPr lang="es-MX" sz="800" b="1" dirty="0"/>
          </a:p>
        </p:txBody>
      </p:sp>
      <p:sp>
        <p:nvSpPr>
          <p:cNvPr id="136" name="135 CuadroTexto"/>
          <p:cNvSpPr txBox="1"/>
          <p:nvPr/>
        </p:nvSpPr>
        <p:spPr>
          <a:xfrm>
            <a:off x="5436096" y="5229200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TRIANGULOS</a:t>
            </a:r>
            <a:endParaRPr lang="es-MX" sz="800" b="1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6228184" y="5229200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TRIANGULOS</a:t>
            </a:r>
            <a:endParaRPr lang="es-MX" sz="800" b="1" dirty="0"/>
          </a:p>
        </p:txBody>
      </p:sp>
      <p:sp>
        <p:nvSpPr>
          <p:cNvPr id="138" name="137 CuadroTexto"/>
          <p:cNvSpPr txBox="1"/>
          <p:nvPr/>
        </p:nvSpPr>
        <p:spPr>
          <a:xfrm>
            <a:off x="557069" y="6453336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sp>
        <p:nvSpPr>
          <p:cNvPr id="139" name="138 CuadroTexto"/>
          <p:cNvSpPr txBox="1"/>
          <p:nvPr/>
        </p:nvSpPr>
        <p:spPr>
          <a:xfrm>
            <a:off x="1259632" y="6453336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sp>
        <p:nvSpPr>
          <p:cNvPr id="140" name="139 CuadroTexto"/>
          <p:cNvSpPr txBox="1"/>
          <p:nvPr/>
        </p:nvSpPr>
        <p:spPr>
          <a:xfrm>
            <a:off x="1979712" y="6453336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sp>
        <p:nvSpPr>
          <p:cNvPr id="141" name="140 CuadroTexto"/>
          <p:cNvSpPr txBox="1"/>
          <p:nvPr/>
        </p:nvSpPr>
        <p:spPr>
          <a:xfrm>
            <a:off x="2771800" y="6453336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sp>
        <p:nvSpPr>
          <p:cNvPr id="142" name="141 CuadroTexto"/>
          <p:cNvSpPr txBox="1"/>
          <p:nvPr/>
        </p:nvSpPr>
        <p:spPr>
          <a:xfrm>
            <a:off x="3419872" y="6453336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sp>
        <p:nvSpPr>
          <p:cNvPr id="143" name="142 CuadroTexto"/>
          <p:cNvSpPr txBox="1"/>
          <p:nvPr/>
        </p:nvSpPr>
        <p:spPr>
          <a:xfrm>
            <a:off x="4211960" y="6381328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sp>
        <p:nvSpPr>
          <p:cNvPr id="144" name="143 CuadroTexto"/>
          <p:cNvSpPr txBox="1"/>
          <p:nvPr/>
        </p:nvSpPr>
        <p:spPr>
          <a:xfrm>
            <a:off x="4932040" y="6381328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sp>
        <p:nvSpPr>
          <p:cNvPr id="145" name="144 CuadroTexto"/>
          <p:cNvSpPr txBox="1"/>
          <p:nvPr/>
        </p:nvSpPr>
        <p:spPr>
          <a:xfrm>
            <a:off x="5580112" y="6381328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sp>
        <p:nvSpPr>
          <p:cNvPr id="146" name="145 CuadroTexto"/>
          <p:cNvSpPr txBox="1"/>
          <p:nvPr/>
        </p:nvSpPr>
        <p:spPr>
          <a:xfrm>
            <a:off x="6372200" y="6381328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sp>
        <p:nvSpPr>
          <p:cNvPr id="147" name="146 CuadroTexto"/>
          <p:cNvSpPr txBox="1"/>
          <p:nvPr/>
        </p:nvSpPr>
        <p:spPr>
          <a:xfrm>
            <a:off x="7164288" y="6381328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8 ASTERISCOS</a:t>
            </a:r>
            <a:endParaRPr lang="es-MX" sz="800" b="1" dirty="0"/>
          </a:p>
        </p:txBody>
      </p:sp>
      <p:pic>
        <p:nvPicPr>
          <p:cNvPr id="148" name="Picture 2" descr="http://cdn5.dibujos.net/dibujos/pintados/201215/numero-8-letras-y-numeros-numeros-pintado-por-tototin-97309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43917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7951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0</a:t>
            </a:r>
            <a:endParaRPr lang="es-MX" sz="36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62778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5 Elipse"/>
          <p:cNvSpPr/>
          <p:nvPr/>
        </p:nvSpPr>
        <p:spPr>
          <a:xfrm>
            <a:off x="341987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6 Elipse"/>
          <p:cNvSpPr/>
          <p:nvPr/>
        </p:nvSpPr>
        <p:spPr>
          <a:xfrm>
            <a:off x="428396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76056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8 Elipse"/>
          <p:cNvSpPr/>
          <p:nvPr/>
        </p:nvSpPr>
        <p:spPr>
          <a:xfrm>
            <a:off x="176368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66023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86814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97160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745232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63688" y="3036442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16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55403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32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20686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48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912774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56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524328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72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824440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79512" y="1628800"/>
            <a:ext cx="327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/>
              <a:t>Sumar 8</a:t>
            </a:r>
            <a:endParaRPr lang="es-MX" sz="7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259632" y="188640"/>
            <a:ext cx="6406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/>
              <a:t>Encuentra el número perdido</a:t>
            </a:r>
          </a:p>
          <a:p>
            <a:pPr algn="ctr"/>
            <a:r>
              <a:rPr lang="es-MX" sz="4000" b="1" dirty="0" smtClean="0"/>
              <a:t>Tabla del 8</a:t>
            </a:r>
            <a:endParaRPr lang="es-MX" sz="4000" b="1" dirty="0"/>
          </a:p>
        </p:txBody>
      </p:sp>
      <p:sp>
        <p:nvSpPr>
          <p:cNvPr id="1026" name="AutoShape 2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2" name="AutoShape 8" descr="Resultado de imagen para niño busc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" name="Picture 2" descr="Resultado de imagen para busc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9120"/>
            <a:ext cx="5832648" cy="2592288"/>
          </a:xfrm>
          <a:prstGeom prst="rect">
            <a:avLst/>
          </a:prstGeom>
          <a:noFill/>
        </p:spPr>
      </p:pic>
      <p:pic>
        <p:nvPicPr>
          <p:cNvPr id="3" name="Picture 4" descr="Resultado de imagen para och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908720"/>
            <a:ext cx="199222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0"/>
            <a:ext cx="207620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8x0=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 smtClean="0"/>
              <a:t>8x1= </a:t>
            </a:r>
            <a:r>
              <a:rPr lang="es-MX" sz="4000" b="1" dirty="0" smtClean="0">
                <a:solidFill>
                  <a:srgbClr val="FF0000"/>
                </a:solidFill>
              </a:rPr>
              <a:t>8</a:t>
            </a:r>
          </a:p>
          <a:p>
            <a:r>
              <a:rPr lang="es-MX" sz="4000" dirty="0" smtClean="0"/>
              <a:t>8X2= </a:t>
            </a:r>
            <a:r>
              <a:rPr lang="es-MX" sz="4000" b="1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s-MX" sz="4000" dirty="0" smtClean="0"/>
              <a:t>8x3= </a:t>
            </a:r>
            <a:r>
              <a:rPr lang="es-MX" sz="4000" b="1" dirty="0" smtClean="0">
                <a:solidFill>
                  <a:srgbClr val="FF0000"/>
                </a:solidFill>
              </a:rPr>
              <a:t>24</a:t>
            </a:r>
          </a:p>
          <a:p>
            <a:r>
              <a:rPr lang="es-MX" sz="4000" dirty="0" smtClean="0"/>
              <a:t>8x4= </a:t>
            </a:r>
            <a:r>
              <a:rPr lang="es-MX" sz="4000" b="1" dirty="0" smtClean="0">
                <a:solidFill>
                  <a:srgbClr val="FF0000"/>
                </a:solidFill>
              </a:rPr>
              <a:t>32</a:t>
            </a:r>
          </a:p>
          <a:p>
            <a:r>
              <a:rPr lang="es-MX" sz="4000" dirty="0" smtClean="0"/>
              <a:t>8X5= </a:t>
            </a:r>
            <a:r>
              <a:rPr lang="es-MX" sz="4000" b="1" dirty="0" smtClean="0">
                <a:solidFill>
                  <a:srgbClr val="FF0000"/>
                </a:solidFill>
              </a:rPr>
              <a:t>40</a:t>
            </a:r>
          </a:p>
          <a:p>
            <a:r>
              <a:rPr lang="es-MX" sz="4000" dirty="0" smtClean="0"/>
              <a:t>8X6= </a:t>
            </a:r>
            <a:r>
              <a:rPr lang="es-MX" sz="4000" b="1" dirty="0" smtClean="0">
                <a:solidFill>
                  <a:srgbClr val="FF0000"/>
                </a:solidFill>
              </a:rPr>
              <a:t>48</a:t>
            </a:r>
          </a:p>
          <a:p>
            <a:r>
              <a:rPr lang="es-MX" sz="4000" dirty="0" smtClean="0"/>
              <a:t>8X7= </a:t>
            </a:r>
            <a:r>
              <a:rPr lang="es-MX" sz="4000" b="1" dirty="0" smtClean="0">
                <a:solidFill>
                  <a:srgbClr val="FF0000"/>
                </a:solidFill>
              </a:rPr>
              <a:t>56</a:t>
            </a:r>
          </a:p>
          <a:p>
            <a:r>
              <a:rPr lang="es-MX" sz="4000" dirty="0" smtClean="0"/>
              <a:t>8x8= </a:t>
            </a:r>
            <a:r>
              <a:rPr lang="es-MX" sz="4000" b="1" dirty="0" smtClean="0">
                <a:solidFill>
                  <a:srgbClr val="FF0000"/>
                </a:solidFill>
              </a:rPr>
              <a:t>64</a:t>
            </a:r>
          </a:p>
          <a:p>
            <a:r>
              <a:rPr lang="es-MX" sz="4000" dirty="0" smtClean="0"/>
              <a:t>8x9= </a:t>
            </a:r>
            <a:r>
              <a:rPr lang="es-MX" sz="4000" b="1" dirty="0" smtClean="0">
                <a:solidFill>
                  <a:srgbClr val="FF0000"/>
                </a:solidFill>
              </a:rPr>
              <a:t>72</a:t>
            </a:r>
          </a:p>
          <a:p>
            <a:r>
              <a:rPr lang="es-MX" sz="4000" dirty="0" smtClean="0"/>
              <a:t>8x10= </a:t>
            </a:r>
            <a:r>
              <a:rPr lang="es-MX" sz="4000" b="1" dirty="0" smtClean="0">
                <a:solidFill>
                  <a:srgbClr val="FF0000"/>
                </a:solidFill>
              </a:rPr>
              <a:t>80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536504" cy="53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779912" y="188640"/>
            <a:ext cx="515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Tabla de Multiplicar del 8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995936" y="1556792"/>
            <a:ext cx="1368152" cy="13681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179512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0</a:t>
            </a:r>
            <a:endParaRPr lang="es-MX" sz="36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627784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419872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83968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076056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1763688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660232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5868144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971600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7452320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123504" y="4437112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8</a:t>
            </a:r>
            <a:endParaRPr lang="es-MX" sz="36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763688" y="4500409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16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672414" y="443711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24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455403" y="443711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32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319499" y="443711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40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120686" y="443711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48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912774" y="443711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56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704862" y="443711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64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24328" y="443711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72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8244408" y="4365104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8316416" y="443711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80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283968" y="141277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8</a:t>
            </a:r>
            <a:endParaRPr lang="es-MX" sz="9600" b="1" dirty="0"/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683568" y="446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SERIE DE LA TABLA DE MULTIPLICAR DEL 8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79512" y="3092767"/>
            <a:ext cx="327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/>
              <a:t>Sumar 8</a:t>
            </a:r>
            <a:endParaRPr lang="es-MX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7016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8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0"/>
            <a:ext cx="156966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8x10=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8X6=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8x4=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8X5= </a:t>
            </a:r>
          </a:p>
          <a:p>
            <a:r>
              <a:rPr lang="es-MX" sz="4000" b="1" dirty="0" smtClean="0"/>
              <a:t>8X2=</a:t>
            </a:r>
          </a:p>
          <a:p>
            <a:r>
              <a:rPr lang="es-MX" sz="4000" b="1" dirty="0" smtClean="0"/>
              <a:t>8x8=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8x7=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8x9=</a:t>
            </a:r>
          </a:p>
          <a:p>
            <a:r>
              <a:rPr lang="es-MX" sz="4000" b="1" dirty="0" smtClean="0"/>
              <a:t>8X1=</a:t>
            </a:r>
          </a:p>
          <a:p>
            <a:r>
              <a:rPr lang="es-MX" sz="4000" b="1" dirty="0" smtClean="0"/>
              <a:t>8X3=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 descr="http://media.parabebes.com/images/exercises/multiplicar/original/ficha-tabla-multiplicar-del-8-ca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395290" cy="463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7016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8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0"/>
            <a:ext cx="224131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8x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  <a:r>
              <a:rPr lang="es-MX" sz="4000" b="1" dirty="0" smtClean="0"/>
              <a:t>= 8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  <a:r>
              <a:rPr lang="es-MX" sz="4000" b="1" dirty="0" smtClean="0"/>
              <a:t>=40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8X6=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  <a:r>
              <a:rPr lang="es-MX" sz="4000" b="1" dirty="0" smtClean="0"/>
              <a:t>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8x4=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  <a:r>
              <a:rPr lang="es-MX" sz="4000" b="1" dirty="0" smtClean="0"/>
              <a:t>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  <a:r>
              <a:rPr lang="es-MX" sz="4000" b="1" dirty="0" smtClean="0"/>
              <a:t>= 80 </a:t>
            </a:r>
          </a:p>
          <a:p>
            <a:r>
              <a:rPr lang="es-MX" sz="4000" b="1" dirty="0" smtClean="0"/>
              <a:t>8X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  <a:r>
              <a:rPr lang="es-MX" sz="4000" b="1" dirty="0" smtClean="0"/>
              <a:t>=56</a:t>
            </a:r>
          </a:p>
          <a:p>
            <a:r>
              <a:rPr lang="es-MX" sz="4000" b="1" dirty="0" smtClean="0"/>
              <a:t>8x8=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</a:p>
          <a:p>
            <a:r>
              <a:rPr lang="es-MX" sz="4000" b="1" dirty="0" smtClean="0"/>
              <a:t>8x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  <a:r>
              <a:rPr lang="es-MX" sz="4000" b="1" dirty="0" smtClean="0"/>
              <a:t>= 16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8x9=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</a:p>
          <a:p>
            <a:r>
              <a:rPr lang="es-MX" sz="4000" b="1" dirty="0" smtClean="0"/>
              <a:t>8X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  <a:r>
              <a:rPr lang="es-MX" sz="4000" b="1" dirty="0" smtClean="0"/>
              <a:t>= 0</a:t>
            </a:r>
          </a:p>
          <a:p>
            <a:r>
              <a:rPr lang="es-MX" sz="4000" b="1" dirty="0" smtClean="0"/>
              <a:t>8X3=</a:t>
            </a:r>
            <a:r>
              <a:rPr lang="es-MX" sz="4000" b="1" dirty="0" smtClean="0">
                <a:solidFill>
                  <a:srgbClr val="FF0000"/>
                </a:solidFill>
              </a:rPr>
              <a:t>__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Resultado de imagen para numero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928802"/>
            <a:ext cx="461733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15df-tqlYA0/VEqOkBBDvhI/AAAAAAAAVvs/upC_cD8mS5A/s1600/tabla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01" y="764704"/>
            <a:ext cx="8612671" cy="568863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43608" y="188640"/>
            <a:ext cx="7612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Ejercicio de Tabla de Multiplicar del 9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</a:t>
            </a:r>
            <a:r>
              <a:rPr lang="es-MX" dirty="0" smtClean="0"/>
              <a:t>8 y 9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0"/>
            <a:ext cx="105830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0</a:t>
            </a:r>
            <a:r>
              <a:rPr lang="es-MX" sz="2800" b="1" dirty="0" smtClean="0"/>
              <a:t>=  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9</a:t>
            </a:r>
            <a:r>
              <a:rPr lang="es-MX" sz="2800" b="1" dirty="0" smtClean="0"/>
              <a:t>x</a:t>
            </a:r>
            <a:r>
              <a:rPr lang="es-MX" sz="2800" b="1" dirty="0" smtClean="0">
                <a:solidFill>
                  <a:srgbClr val="FF0000"/>
                </a:solidFill>
              </a:rPr>
              <a:t>0</a:t>
            </a:r>
            <a:r>
              <a:rPr lang="es-MX" sz="2800" b="1" dirty="0" smtClean="0"/>
              <a:t>= 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1</a:t>
            </a:r>
            <a:r>
              <a:rPr lang="es-MX" sz="2800" b="1" dirty="0" smtClean="0"/>
              <a:t>=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9</a:t>
            </a:r>
            <a:r>
              <a:rPr lang="es-MX" sz="2800" b="1" dirty="0" smtClean="0"/>
              <a:t>x</a:t>
            </a:r>
            <a:r>
              <a:rPr lang="es-MX" sz="2800" b="1" dirty="0" smtClean="0">
                <a:solidFill>
                  <a:srgbClr val="FF0000"/>
                </a:solidFill>
              </a:rPr>
              <a:t>1</a:t>
            </a:r>
            <a:r>
              <a:rPr lang="es-MX" sz="2800" b="1" dirty="0" smtClean="0"/>
              <a:t>=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2</a:t>
            </a:r>
            <a:r>
              <a:rPr lang="es-MX" sz="2800" b="1" dirty="0" smtClean="0"/>
              <a:t>= </a:t>
            </a:r>
            <a:endParaRPr lang="es-MX" sz="2800" b="1" dirty="0" smtClean="0"/>
          </a:p>
          <a:p>
            <a:r>
              <a:rPr lang="es-MX" sz="2800" b="1" dirty="0" smtClean="0"/>
              <a:t>9</a:t>
            </a:r>
            <a:r>
              <a:rPr lang="es-MX" sz="2800" b="1" dirty="0" smtClean="0"/>
              <a:t>X</a:t>
            </a:r>
            <a:r>
              <a:rPr lang="es-MX" sz="2800" b="1" dirty="0" smtClean="0">
                <a:solidFill>
                  <a:srgbClr val="FF0000"/>
                </a:solidFill>
              </a:rPr>
              <a:t>2</a:t>
            </a:r>
            <a:r>
              <a:rPr lang="es-MX" sz="2800" b="1" dirty="0" smtClean="0"/>
              <a:t>=</a:t>
            </a:r>
            <a:endParaRPr lang="es-MX" sz="2800" b="1" dirty="0" smtClean="0"/>
          </a:p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3</a:t>
            </a:r>
            <a:r>
              <a:rPr lang="es-MX" sz="2800" b="1" dirty="0" smtClean="0"/>
              <a:t>=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9</a:t>
            </a:r>
            <a:r>
              <a:rPr lang="es-MX" sz="2800" b="1" dirty="0" smtClean="0"/>
              <a:t>x</a:t>
            </a:r>
            <a:r>
              <a:rPr lang="es-MX" sz="2800" b="1" dirty="0" smtClean="0">
                <a:solidFill>
                  <a:srgbClr val="FF0000"/>
                </a:solidFill>
              </a:rPr>
              <a:t>3</a:t>
            </a:r>
            <a:r>
              <a:rPr lang="es-MX" sz="2800" b="1" dirty="0" smtClean="0"/>
              <a:t>=  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8x4=</a:t>
            </a:r>
          </a:p>
          <a:p>
            <a:endParaRPr lang="es-MX" sz="2800" b="1" dirty="0" smtClean="0">
              <a:solidFill>
                <a:srgbClr val="FF0000"/>
              </a:solidFill>
            </a:endParaRPr>
          </a:p>
          <a:p>
            <a:endParaRPr lang="es-MX" sz="2800" b="1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42886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 descr="Resultado de imagen para numero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04" y="1285860"/>
            <a:ext cx="3000396" cy="3000396"/>
          </a:xfrm>
          <a:prstGeom prst="rect">
            <a:avLst/>
          </a:prstGeom>
          <a:noFill/>
        </p:spPr>
      </p:pic>
      <p:pic>
        <p:nvPicPr>
          <p:cNvPr id="1028" name="Picture 4" descr="Resultado de imagen para numero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71942"/>
            <a:ext cx="2500329" cy="250033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85720" y="3786190"/>
            <a:ext cx="1571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/>
              <a:t>9x</a:t>
            </a:r>
            <a:r>
              <a:rPr lang="es-MX" sz="2800" b="1" dirty="0" smtClean="0">
                <a:solidFill>
                  <a:srgbClr val="FF0000"/>
                </a:solidFill>
              </a:rPr>
              <a:t>4</a:t>
            </a:r>
            <a:r>
              <a:rPr lang="es-MX" sz="2800" b="1" dirty="0" smtClean="0"/>
              <a:t>=  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5</a:t>
            </a:r>
            <a:r>
              <a:rPr lang="es-MX" sz="2800" b="1" dirty="0" smtClean="0"/>
              <a:t>= 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9X</a:t>
            </a:r>
            <a:r>
              <a:rPr lang="es-MX" sz="2800" b="1" dirty="0" smtClean="0">
                <a:solidFill>
                  <a:srgbClr val="FF0000"/>
                </a:solidFill>
              </a:rPr>
              <a:t>5</a:t>
            </a:r>
            <a:r>
              <a:rPr lang="es-MX" sz="2800" b="1" dirty="0" smtClean="0"/>
              <a:t>=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6</a:t>
            </a:r>
            <a:r>
              <a:rPr lang="es-MX" sz="2800" b="1" dirty="0" smtClean="0"/>
              <a:t>=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9X</a:t>
            </a:r>
            <a:r>
              <a:rPr lang="es-MX" sz="2800" b="1" dirty="0" smtClean="0">
                <a:solidFill>
                  <a:srgbClr val="FF0000"/>
                </a:solidFill>
              </a:rPr>
              <a:t>6</a:t>
            </a:r>
            <a:r>
              <a:rPr lang="es-MX" sz="2800" b="1" dirty="0" smtClean="0"/>
              <a:t>= </a:t>
            </a:r>
            <a:endParaRPr lang="es-MX" sz="2800" b="1" dirty="0" smtClean="0"/>
          </a:p>
          <a:p>
            <a:endParaRPr lang="es-MX" sz="2800" dirty="0"/>
          </a:p>
        </p:txBody>
      </p:sp>
      <p:sp>
        <p:nvSpPr>
          <p:cNvPr id="9" name="8 Rectángulo"/>
          <p:cNvSpPr/>
          <p:nvPr/>
        </p:nvSpPr>
        <p:spPr>
          <a:xfrm>
            <a:off x="2857488" y="1500174"/>
            <a:ext cx="15716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7</a:t>
            </a:r>
            <a:r>
              <a:rPr lang="es-MX" sz="2800" b="1" dirty="0" smtClean="0"/>
              <a:t>=  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9x</a:t>
            </a:r>
            <a:r>
              <a:rPr lang="es-MX" sz="2800" b="1" dirty="0" smtClean="0">
                <a:solidFill>
                  <a:srgbClr val="FF0000"/>
                </a:solidFill>
              </a:rPr>
              <a:t>7</a:t>
            </a:r>
            <a:r>
              <a:rPr lang="es-MX" sz="2800" b="1" dirty="0" smtClean="0"/>
              <a:t>= 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8</a:t>
            </a:r>
            <a:r>
              <a:rPr lang="es-MX" sz="2800" b="1" dirty="0" smtClean="0"/>
              <a:t>=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9x</a:t>
            </a:r>
            <a:r>
              <a:rPr lang="es-MX" sz="2800" b="1" dirty="0" smtClean="0">
                <a:solidFill>
                  <a:srgbClr val="FF0000"/>
                </a:solidFill>
              </a:rPr>
              <a:t>8</a:t>
            </a:r>
            <a:r>
              <a:rPr lang="es-MX" sz="2800" b="1" dirty="0" smtClean="0"/>
              <a:t>=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9</a:t>
            </a:r>
            <a:r>
              <a:rPr lang="es-MX" sz="2800" b="1" dirty="0" smtClean="0"/>
              <a:t>=</a:t>
            </a:r>
          </a:p>
          <a:p>
            <a:r>
              <a:rPr lang="es-MX" sz="2800" b="1" dirty="0" smtClean="0"/>
              <a:t>9x</a:t>
            </a:r>
            <a:r>
              <a:rPr lang="es-MX" sz="2800" b="1" dirty="0" smtClean="0">
                <a:solidFill>
                  <a:srgbClr val="FF0000"/>
                </a:solidFill>
              </a:rPr>
              <a:t>9</a:t>
            </a:r>
            <a:r>
              <a:rPr lang="es-MX" sz="2800" b="1" dirty="0" smtClean="0"/>
              <a:t>=</a:t>
            </a:r>
          </a:p>
          <a:p>
            <a:r>
              <a:rPr lang="es-MX" sz="2800" b="1" dirty="0" smtClean="0"/>
              <a:t>8x</a:t>
            </a:r>
            <a:r>
              <a:rPr lang="es-MX" sz="2800" b="1" dirty="0" smtClean="0">
                <a:solidFill>
                  <a:srgbClr val="FF0000"/>
                </a:solidFill>
              </a:rPr>
              <a:t>10</a:t>
            </a:r>
            <a:r>
              <a:rPr lang="es-MX" sz="2800" b="1" dirty="0" smtClean="0"/>
              <a:t>=</a:t>
            </a:r>
          </a:p>
          <a:p>
            <a:r>
              <a:rPr lang="es-MX" sz="2800" b="1" dirty="0" smtClean="0"/>
              <a:t>9x</a:t>
            </a:r>
            <a:r>
              <a:rPr lang="es-MX" sz="2800" b="1" dirty="0" smtClean="0">
                <a:solidFill>
                  <a:srgbClr val="FF0000"/>
                </a:solidFill>
              </a:rPr>
              <a:t>10</a:t>
            </a:r>
            <a:r>
              <a:rPr lang="es-MX" sz="2800" b="1" dirty="0" smtClean="0"/>
              <a:t>= </a:t>
            </a:r>
            <a:endParaRPr lang="es-MX" sz="2800" b="1" dirty="0" smtClean="0"/>
          </a:p>
          <a:p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b="1" dirty="0" smtClean="0"/>
              <a:t>TABLA DE MULTIPLICAR DEL 8</a:t>
            </a:r>
            <a:endParaRPr lang="es-MX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0"/>
            <a:ext cx="207620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8x0=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 smtClean="0"/>
              <a:t>8x1= </a:t>
            </a:r>
            <a:r>
              <a:rPr lang="es-MX" sz="4000" b="1" dirty="0" smtClean="0">
                <a:solidFill>
                  <a:srgbClr val="FF0000"/>
                </a:solidFill>
              </a:rPr>
              <a:t>8</a:t>
            </a:r>
          </a:p>
          <a:p>
            <a:r>
              <a:rPr lang="es-MX" sz="4000" dirty="0" smtClean="0"/>
              <a:t>8X2= </a:t>
            </a:r>
            <a:r>
              <a:rPr lang="es-MX" sz="4000" b="1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s-MX" sz="4000" dirty="0" smtClean="0"/>
              <a:t>8x3= </a:t>
            </a:r>
            <a:r>
              <a:rPr lang="es-MX" sz="4000" b="1" dirty="0" smtClean="0">
                <a:solidFill>
                  <a:srgbClr val="FF0000"/>
                </a:solidFill>
              </a:rPr>
              <a:t>24</a:t>
            </a:r>
          </a:p>
          <a:p>
            <a:r>
              <a:rPr lang="es-MX" sz="4000" dirty="0" smtClean="0"/>
              <a:t>8x4= </a:t>
            </a:r>
            <a:r>
              <a:rPr lang="es-MX" sz="4000" b="1" dirty="0" smtClean="0">
                <a:solidFill>
                  <a:srgbClr val="FF0000"/>
                </a:solidFill>
              </a:rPr>
              <a:t>32</a:t>
            </a:r>
          </a:p>
          <a:p>
            <a:r>
              <a:rPr lang="es-MX" sz="4000" dirty="0" smtClean="0"/>
              <a:t>8X5= </a:t>
            </a:r>
            <a:r>
              <a:rPr lang="es-MX" sz="4000" b="1" dirty="0" smtClean="0">
                <a:solidFill>
                  <a:srgbClr val="FF0000"/>
                </a:solidFill>
              </a:rPr>
              <a:t>40</a:t>
            </a:r>
          </a:p>
          <a:p>
            <a:r>
              <a:rPr lang="es-MX" sz="4000" dirty="0" smtClean="0"/>
              <a:t>8X6= </a:t>
            </a:r>
            <a:r>
              <a:rPr lang="es-MX" sz="4000" b="1" dirty="0" smtClean="0">
                <a:solidFill>
                  <a:srgbClr val="FF0000"/>
                </a:solidFill>
              </a:rPr>
              <a:t>48</a:t>
            </a:r>
          </a:p>
          <a:p>
            <a:r>
              <a:rPr lang="es-MX" sz="4000" dirty="0" smtClean="0"/>
              <a:t>8X7= </a:t>
            </a:r>
            <a:r>
              <a:rPr lang="es-MX" sz="4000" b="1" dirty="0" smtClean="0">
                <a:solidFill>
                  <a:srgbClr val="FF0000"/>
                </a:solidFill>
              </a:rPr>
              <a:t>56</a:t>
            </a:r>
          </a:p>
          <a:p>
            <a:r>
              <a:rPr lang="es-MX" sz="4000" dirty="0" smtClean="0"/>
              <a:t>8x8= </a:t>
            </a:r>
            <a:r>
              <a:rPr lang="es-MX" sz="4000" b="1" dirty="0" smtClean="0">
                <a:solidFill>
                  <a:srgbClr val="FF0000"/>
                </a:solidFill>
              </a:rPr>
              <a:t>64</a:t>
            </a:r>
          </a:p>
          <a:p>
            <a:r>
              <a:rPr lang="es-MX" sz="4000" dirty="0" smtClean="0"/>
              <a:t>8x9= </a:t>
            </a:r>
            <a:r>
              <a:rPr lang="es-MX" sz="4000" b="1" dirty="0" smtClean="0">
                <a:solidFill>
                  <a:srgbClr val="FF0000"/>
                </a:solidFill>
              </a:rPr>
              <a:t>72</a:t>
            </a:r>
          </a:p>
          <a:p>
            <a:r>
              <a:rPr lang="es-MX" sz="4000" dirty="0" smtClean="0"/>
              <a:t>8x10= </a:t>
            </a:r>
            <a:r>
              <a:rPr lang="es-MX" sz="4000" b="1" dirty="0" smtClean="0">
                <a:solidFill>
                  <a:srgbClr val="FF0000"/>
                </a:solidFill>
              </a:rPr>
              <a:t>80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gifanimados.com/Gifs-Letras-Animadas/Animaciones-Letras-Animales/Letras-Mapaches/numero-8-mapache-129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501330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9" name="8 Elipse"/>
          <p:cNvSpPr/>
          <p:nvPr/>
        </p:nvSpPr>
        <p:spPr>
          <a:xfrm>
            <a:off x="3131840" y="620688"/>
            <a:ext cx="2448272" cy="2448272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8 x 0 = 0</a:t>
            </a:r>
            <a:endParaRPr lang="es-MX" sz="9600" b="1" dirty="0"/>
          </a:p>
        </p:txBody>
      </p:sp>
      <p:pic>
        <p:nvPicPr>
          <p:cNvPr id="2050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73744"/>
            <a:ext cx="2520280" cy="1995616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501008"/>
            <a:ext cx="226774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8 x 1 = 8</a:t>
            </a:r>
            <a:endParaRPr lang="es-MX" sz="9600" b="1" dirty="0"/>
          </a:p>
        </p:txBody>
      </p:sp>
      <p:pic>
        <p:nvPicPr>
          <p:cNvPr id="2050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73744"/>
            <a:ext cx="2520280" cy="1995616"/>
          </a:xfrm>
          <a:prstGeom prst="rect">
            <a:avLst/>
          </a:prstGeom>
          <a:noFill/>
        </p:spPr>
      </p:pic>
      <p:grpSp>
        <p:nvGrpSpPr>
          <p:cNvPr id="17" name="16 Grupo"/>
          <p:cNvGrpSpPr/>
          <p:nvPr/>
        </p:nvGrpSpPr>
        <p:grpSpPr>
          <a:xfrm>
            <a:off x="3131840" y="620688"/>
            <a:ext cx="2448272" cy="2448272"/>
            <a:chOff x="3131840" y="620688"/>
            <a:chExt cx="2448272" cy="2448272"/>
          </a:xfrm>
        </p:grpSpPr>
        <p:sp>
          <p:nvSpPr>
            <p:cNvPr id="9" name="8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386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18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445224"/>
            <a:ext cx="1587476" cy="1092827"/>
          </a:xfrm>
          <a:prstGeom prst="rect">
            <a:avLst/>
          </a:prstGeom>
          <a:noFill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01008"/>
            <a:ext cx="226774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87824" y="257709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2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73825" y="2996952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8 x 2 = 16</a:t>
            </a:r>
            <a:endParaRPr lang="es-MX" sz="9600" b="1" dirty="0"/>
          </a:p>
        </p:txBody>
      </p:sp>
      <p:pic>
        <p:nvPicPr>
          <p:cNvPr id="21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745752"/>
            <a:ext cx="2520280" cy="1995616"/>
          </a:xfrm>
          <a:prstGeom prst="rect">
            <a:avLst/>
          </a:prstGeom>
          <a:noFill/>
        </p:spPr>
      </p:pic>
      <p:grpSp>
        <p:nvGrpSpPr>
          <p:cNvPr id="31" name="30 Grupo"/>
          <p:cNvGrpSpPr/>
          <p:nvPr/>
        </p:nvGrpSpPr>
        <p:grpSpPr>
          <a:xfrm>
            <a:off x="1691680" y="692696"/>
            <a:ext cx="1944216" cy="1800200"/>
            <a:chOff x="3131840" y="620688"/>
            <a:chExt cx="2448272" cy="2448272"/>
          </a:xfrm>
        </p:grpSpPr>
        <p:sp>
          <p:nvSpPr>
            <p:cNvPr id="32" name="31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3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34" name="33 Grupo"/>
          <p:cNvGrpSpPr/>
          <p:nvPr/>
        </p:nvGrpSpPr>
        <p:grpSpPr>
          <a:xfrm>
            <a:off x="3923928" y="764704"/>
            <a:ext cx="2016224" cy="1800200"/>
            <a:chOff x="3131840" y="620688"/>
            <a:chExt cx="2448272" cy="2448272"/>
          </a:xfrm>
        </p:grpSpPr>
        <p:sp>
          <p:nvSpPr>
            <p:cNvPr id="35" name="3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6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37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589240"/>
            <a:ext cx="1169071" cy="804795"/>
          </a:xfrm>
          <a:prstGeom prst="rect">
            <a:avLst/>
          </a:prstGeom>
          <a:noFill/>
        </p:spPr>
      </p:pic>
      <p:pic>
        <p:nvPicPr>
          <p:cNvPr id="38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589240"/>
            <a:ext cx="1169071" cy="804795"/>
          </a:xfrm>
          <a:prstGeom prst="rect">
            <a:avLst/>
          </a:prstGeom>
          <a:noFill/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501008"/>
            <a:ext cx="226774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91880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07704" y="2924944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8 x 3 = 24</a:t>
            </a:r>
            <a:endParaRPr lang="es-MX" sz="9600" b="1" dirty="0"/>
          </a:p>
        </p:txBody>
      </p:sp>
      <p:pic>
        <p:nvPicPr>
          <p:cNvPr id="21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745752"/>
            <a:ext cx="2520280" cy="1995616"/>
          </a:xfrm>
          <a:prstGeom prst="rect">
            <a:avLst/>
          </a:prstGeom>
          <a:noFill/>
        </p:spPr>
      </p:pic>
      <p:grpSp>
        <p:nvGrpSpPr>
          <p:cNvPr id="36" name="35 Grupo"/>
          <p:cNvGrpSpPr/>
          <p:nvPr/>
        </p:nvGrpSpPr>
        <p:grpSpPr>
          <a:xfrm>
            <a:off x="1691680" y="692696"/>
            <a:ext cx="1728192" cy="1728192"/>
            <a:chOff x="3131840" y="620688"/>
            <a:chExt cx="2448272" cy="2448272"/>
          </a:xfrm>
        </p:grpSpPr>
        <p:sp>
          <p:nvSpPr>
            <p:cNvPr id="37" name="3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8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39" name="38 Grupo"/>
          <p:cNvGrpSpPr/>
          <p:nvPr/>
        </p:nvGrpSpPr>
        <p:grpSpPr>
          <a:xfrm>
            <a:off x="3563888" y="620688"/>
            <a:ext cx="1584176" cy="1728192"/>
            <a:chOff x="3131840" y="620688"/>
            <a:chExt cx="2448272" cy="2448272"/>
          </a:xfrm>
        </p:grpSpPr>
        <p:sp>
          <p:nvSpPr>
            <p:cNvPr id="40" name="39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1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42" name="41 Grupo"/>
          <p:cNvGrpSpPr/>
          <p:nvPr/>
        </p:nvGrpSpPr>
        <p:grpSpPr>
          <a:xfrm>
            <a:off x="5292080" y="692696"/>
            <a:ext cx="1656184" cy="1656184"/>
            <a:chOff x="3131840" y="620688"/>
            <a:chExt cx="2448272" cy="2448272"/>
          </a:xfrm>
        </p:grpSpPr>
        <p:sp>
          <p:nvSpPr>
            <p:cNvPr id="43" name="4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4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45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589240"/>
            <a:ext cx="1169071" cy="804795"/>
          </a:xfrm>
          <a:prstGeom prst="rect">
            <a:avLst/>
          </a:prstGeom>
          <a:noFill/>
        </p:spPr>
      </p:pic>
      <p:pic>
        <p:nvPicPr>
          <p:cNvPr id="46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589240"/>
            <a:ext cx="1169071" cy="804795"/>
          </a:xfrm>
          <a:prstGeom prst="rect">
            <a:avLst/>
          </a:prstGeom>
          <a:noFill/>
        </p:spPr>
      </p:pic>
      <p:pic>
        <p:nvPicPr>
          <p:cNvPr id="47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576533"/>
            <a:ext cx="1169071" cy="804795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573016"/>
            <a:ext cx="2106771" cy="30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8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067944" y="270892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4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1897" y="3501008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8 x 4 = 32</a:t>
            </a:r>
            <a:endParaRPr lang="es-MX" sz="9600" b="1" dirty="0"/>
          </a:p>
        </p:txBody>
      </p:sp>
      <p:pic>
        <p:nvPicPr>
          <p:cNvPr id="21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745752"/>
            <a:ext cx="2520280" cy="1995616"/>
          </a:xfrm>
          <a:prstGeom prst="rect">
            <a:avLst/>
          </a:prstGeom>
          <a:noFill/>
        </p:spPr>
      </p:pic>
      <p:grpSp>
        <p:nvGrpSpPr>
          <p:cNvPr id="43" name="42 Grupo"/>
          <p:cNvGrpSpPr/>
          <p:nvPr/>
        </p:nvGrpSpPr>
        <p:grpSpPr>
          <a:xfrm>
            <a:off x="3275856" y="836712"/>
            <a:ext cx="1656184" cy="1440160"/>
            <a:chOff x="3131840" y="620688"/>
            <a:chExt cx="2448272" cy="2448272"/>
          </a:xfrm>
        </p:grpSpPr>
        <p:sp>
          <p:nvSpPr>
            <p:cNvPr id="44" name="43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5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46" name="45 Grupo"/>
          <p:cNvGrpSpPr/>
          <p:nvPr/>
        </p:nvGrpSpPr>
        <p:grpSpPr>
          <a:xfrm>
            <a:off x="1475656" y="836712"/>
            <a:ext cx="1656184" cy="1440160"/>
            <a:chOff x="3131840" y="620688"/>
            <a:chExt cx="2448272" cy="2448272"/>
          </a:xfrm>
        </p:grpSpPr>
        <p:sp>
          <p:nvSpPr>
            <p:cNvPr id="47" name="4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8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49" name="48 Grupo"/>
          <p:cNvGrpSpPr/>
          <p:nvPr/>
        </p:nvGrpSpPr>
        <p:grpSpPr>
          <a:xfrm>
            <a:off x="5148064" y="980728"/>
            <a:ext cx="1656184" cy="1440160"/>
            <a:chOff x="3131840" y="620688"/>
            <a:chExt cx="2448272" cy="2448272"/>
          </a:xfrm>
        </p:grpSpPr>
        <p:sp>
          <p:nvSpPr>
            <p:cNvPr id="50" name="49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1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52" name="51 Grupo"/>
          <p:cNvGrpSpPr/>
          <p:nvPr/>
        </p:nvGrpSpPr>
        <p:grpSpPr>
          <a:xfrm>
            <a:off x="1547664" y="2420888"/>
            <a:ext cx="1656184" cy="1440160"/>
            <a:chOff x="3131840" y="620688"/>
            <a:chExt cx="2448272" cy="2448272"/>
          </a:xfrm>
        </p:grpSpPr>
        <p:sp>
          <p:nvSpPr>
            <p:cNvPr id="53" name="5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4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55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589240"/>
            <a:ext cx="1169071" cy="804795"/>
          </a:xfrm>
          <a:prstGeom prst="rect">
            <a:avLst/>
          </a:prstGeom>
          <a:noFill/>
        </p:spPr>
      </p:pic>
      <p:pic>
        <p:nvPicPr>
          <p:cNvPr id="56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589240"/>
            <a:ext cx="1169071" cy="804795"/>
          </a:xfrm>
          <a:prstGeom prst="rect">
            <a:avLst/>
          </a:prstGeom>
          <a:noFill/>
        </p:spPr>
      </p:pic>
      <p:pic>
        <p:nvPicPr>
          <p:cNvPr id="57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589240"/>
            <a:ext cx="1169071" cy="804795"/>
          </a:xfrm>
          <a:prstGeom prst="rect">
            <a:avLst/>
          </a:prstGeom>
          <a:noFill/>
        </p:spPr>
      </p:pic>
      <p:pic>
        <p:nvPicPr>
          <p:cNvPr id="58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589240"/>
            <a:ext cx="1169071" cy="804795"/>
          </a:xfrm>
          <a:prstGeom prst="rect">
            <a:avLst/>
          </a:prstGeom>
          <a:noFill/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573016"/>
            <a:ext cx="1314683" cy="30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152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60232" y="285293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1897" y="3501008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8 x 5 = 40</a:t>
            </a:r>
            <a:endParaRPr lang="es-MX" sz="9600" b="1" dirty="0"/>
          </a:p>
        </p:txBody>
      </p:sp>
      <p:pic>
        <p:nvPicPr>
          <p:cNvPr id="21" name="Picture 2" descr="https://educarpadre.files.wordpress.com/2011/03/monitos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93824"/>
            <a:ext cx="1701824" cy="1347544"/>
          </a:xfrm>
          <a:prstGeom prst="rect">
            <a:avLst/>
          </a:prstGeom>
          <a:noFill/>
        </p:spPr>
      </p:pic>
      <p:grpSp>
        <p:nvGrpSpPr>
          <p:cNvPr id="51" name="50 Grupo"/>
          <p:cNvGrpSpPr/>
          <p:nvPr/>
        </p:nvGrpSpPr>
        <p:grpSpPr>
          <a:xfrm>
            <a:off x="5220072" y="764704"/>
            <a:ext cx="1656184" cy="1440160"/>
            <a:chOff x="3131840" y="620688"/>
            <a:chExt cx="2448272" cy="2448272"/>
          </a:xfrm>
        </p:grpSpPr>
        <p:sp>
          <p:nvSpPr>
            <p:cNvPr id="52" name="51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3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54" name="53 Grupo"/>
          <p:cNvGrpSpPr/>
          <p:nvPr/>
        </p:nvGrpSpPr>
        <p:grpSpPr>
          <a:xfrm>
            <a:off x="3419872" y="764704"/>
            <a:ext cx="1656184" cy="1440160"/>
            <a:chOff x="3131840" y="620688"/>
            <a:chExt cx="2448272" cy="2448272"/>
          </a:xfrm>
        </p:grpSpPr>
        <p:sp>
          <p:nvSpPr>
            <p:cNvPr id="55" name="5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6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57" name="56 Grupo"/>
          <p:cNvGrpSpPr/>
          <p:nvPr/>
        </p:nvGrpSpPr>
        <p:grpSpPr>
          <a:xfrm>
            <a:off x="1475656" y="764704"/>
            <a:ext cx="1656184" cy="1440160"/>
            <a:chOff x="3131840" y="620688"/>
            <a:chExt cx="2448272" cy="2448272"/>
          </a:xfrm>
        </p:grpSpPr>
        <p:sp>
          <p:nvSpPr>
            <p:cNvPr id="58" name="57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9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60" name="59 Grupo"/>
          <p:cNvGrpSpPr/>
          <p:nvPr/>
        </p:nvGrpSpPr>
        <p:grpSpPr>
          <a:xfrm>
            <a:off x="1547664" y="2348880"/>
            <a:ext cx="1656184" cy="1440160"/>
            <a:chOff x="3131840" y="620688"/>
            <a:chExt cx="2448272" cy="2448272"/>
          </a:xfrm>
        </p:grpSpPr>
        <p:sp>
          <p:nvSpPr>
            <p:cNvPr id="61" name="60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2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grpSp>
        <p:nvGrpSpPr>
          <p:cNvPr id="63" name="62 Grupo"/>
          <p:cNvGrpSpPr/>
          <p:nvPr/>
        </p:nvGrpSpPr>
        <p:grpSpPr>
          <a:xfrm>
            <a:off x="3419872" y="2348880"/>
            <a:ext cx="1656184" cy="1440160"/>
            <a:chOff x="3131840" y="620688"/>
            <a:chExt cx="2448272" cy="2448272"/>
          </a:xfrm>
        </p:grpSpPr>
        <p:sp>
          <p:nvSpPr>
            <p:cNvPr id="64" name="63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5" name="Picture 2" descr="http://thumbs.dreamstime.com/x/conjunto-de-ocho-huevos-de-pascua-73295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1728192" cy="1368152"/>
            </a:xfrm>
            <a:prstGeom prst="rect">
              <a:avLst/>
            </a:prstGeom>
            <a:noFill/>
          </p:spPr>
        </p:pic>
      </p:grpSp>
      <p:pic>
        <p:nvPicPr>
          <p:cNvPr id="66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9" y="5373216"/>
            <a:ext cx="1080119" cy="1440160"/>
          </a:xfrm>
          <a:prstGeom prst="rect">
            <a:avLst/>
          </a:prstGeom>
          <a:noFill/>
        </p:spPr>
      </p:pic>
      <p:pic>
        <p:nvPicPr>
          <p:cNvPr id="70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373216"/>
            <a:ext cx="1080119" cy="1440160"/>
          </a:xfrm>
          <a:prstGeom prst="rect">
            <a:avLst/>
          </a:prstGeom>
          <a:noFill/>
        </p:spPr>
      </p:pic>
      <p:pic>
        <p:nvPicPr>
          <p:cNvPr id="71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373216"/>
            <a:ext cx="1080119" cy="1440160"/>
          </a:xfrm>
          <a:prstGeom prst="rect">
            <a:avLst/>
          </a:prstGeom>
          <a:noFill/>
        </p:spPr>
      </p:pic>
      <p:pic>
        <p:nvPicPr>
          <p:cNvPr id="72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373216"/>
            <a:ext cx="1080119" cy="1440160"/>
          </a:xfrm>
          <a:prstGeom prst="rect">
            <a:avLst/>
          </a:prstGeom>
          <a:noFill/>
        </p:spPr>
      </p:pic>
      <p:pic>
        <p:nvPicPr>
          <p:cNvPr id="73" name="Picture 2" descr="http://thumbs.dreamstime.com/x/conjunto-de-ocho-huevos-de-pascua-732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373216"/>
            <a:ext cx="1080119" cy="1440160"/>
          </a:xfrm>
          <a:prstGeom prst="rect">
            <a:avLst/>
          </a:prstGeom>
          <a:noFill/>
        </p:spPr>
      </p:pic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573016"/>
            <a:ext cx="1314683" cy="30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m.gifanimados.com/Gifs-Letras-Animadas/Animaciones-Letras-Animales/Letras-Monos/Alfabeto-Monos/numero-8-mono-133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0"/>
            <a:ext cx="108012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587</Words>
  <Application>Microsoft Office PowerPoint</Application>
  <PresentationFormat>Presentación en pantalla (4:3)</PresentationFormat>
  <Paragraphs>242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SERIE DE LA TABLA DE MULTIPLICAR DEL 8</vt:lpstr>
      <vt:lpstr>Diapositiva 2</vt:lpstr>
      <vt:lpstr>TABLA DE MULTIPLICAR DEL 8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Ejercicio de la Tabla del 8</vt:lpstr>
      <vt:lpstr>Ejercicio de la Tabla del 8</vt:lpstr>
      <vt:lpstr>Diapositiva 22</vt:lpstr>
      <vt:lpstr>Ejercicio de la Tabla del 8 y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Ba-k.com</dc:creator>
  <cp:lastModifiedBy>EQUIPO</cp:lastModifiedBy>
  <cp:revision>103</cp:revision>
  <dcterms:created xsi:type="dcterms:W3CDTF">2015-09-21T13:40:01Z</dcterms:created>
  <dcterms:modified xsi:type="dcterms:W3CDTF">2018-01-10T15:04:13Z</dcterms:modified>
</cp:coreProperties>
</file>