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7" r:id="rId18"/>
    <p:sldId id="273" r:id="rId19"/>
    <p:sldId id="271" r:id="rId20"/>
    <p:sldId id="276" r:id="rId21"/>
    <p:sldId id="272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8BC-C4C1-43C2-B9FF-ECF912743E3A}" type="datetimeFigureOut">
              <a:rPr lang="es-MX" smtClean="0"/>
              <a:pPr/>
              <a:t>30/01/2017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es-MX" dirty="0" smtClean="0"/>
              <a:t>SERIE DE LA TABLA DE MULTIPLICAR DEL 7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1752600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</a:rPr>
              <a:t>0, 7, 14, 21, 28, 35, 42, 49, 56, 63, 70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gifmania.com/Gif-Animados-Letras-Animadas/Imagenes-Letras-Animadas-Azules/Letras-Azules-Estrellas/numero-7-azul-10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25499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3861048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7 x 7 = 49</a:t>
            </a:r>
            <a:endParaRPr lang="es-MX" sz="8000" b="1" dirty="0"/>
          </a:p>
        </p:txBody>
      </p:sp>
      <p:pic>
        <p:nvPicPr>
          <p:cNvPr id="38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39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40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5301208"/>
            <a:ext cx="1965419" cy="1556792"/>
          </a:xfrm>
          <a:prstGeom prst="rect">
            <a:avLst/>
          </a:prstGeom>
          <a:noFill/>
        </p:spPr>
      </p:pic>
      <p:pic>
        <p:nvPicPr>
          <p:cNvPr id="4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877272"/>
            <a:ext cx="864096" cy="864096"/>
          </a:xfrm>
          <a:prstGeom prst="rect">
            <a:avLst/>
          </a:prstGeom>
          <a:noFill/>
        </p:spPr>
      </p:pic>
      <p:pic>
        <p:nvPicPr>
          <p:cNvPr id="4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877272"/>
            <a:ext cx="864096" cy="864096"/>
          </a:xfrm>
          <a:prstGeom prst="rect">
            <a:avLst/>
          </a:prstGeom>
          <a:noFill/>
        </p:spPr>
      </p:pic>
      <p:pic>
        <p:nvPicPr>
          <p:cNvPr id="4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877272"/>
            <a:ext cx="864096" cy="864096"/>
          </a:xfrm>
          <a:prstGeom prst="rect">
            <a:avLst/>
          </a:prstGeom>
          <a:noFill/>
        </p:spPr>
      </p:pic>
      <p:pic>
        <p:nvPicPr>
          <p:cNvPr id="44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877272"/>
            <a:ext cx="864096" cy="864096"/>
          </a:xfrm>
          <a:prstGeom prst="rect">
            <a:avLst/>
          </a:prstGeom>
          <a:noFill/>
        </p:spPr>
      </p:pic>
      <p:pic>
        <p:nvPicPr>
          <p:cNvPr id="45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877272"/>
            <a:ext cx="864096" cy="864096"/>
          </a:xfrm>
          <a:prstGeom prst="rect">
            <a:avLst/>
          </a:prstGeom>
          <a:noFill/>
        </p:spPr>
      </p:pic>
      <p:pic>
        <p:nvPicPr>
          <p:cNvPr id="46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877272"/>
            <a:ext cx="864096" cy="864096"/>
          </a:xfrm>
          <a:prstGeom prst="rect">
            <a:avLst/>
          </a:prstGeom>
          <a:noFill/>
        </p:spPr>
      </p:pic>
      <p:pic>
        <p:nvPicPr>
          <p:cNvPr id="47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877272"/>
            <a:ext cx="864096" cy="864096"/>
          </a:xfrm>
          <a:prstGeom prst="rect">
            <a:avLst/>
          </a:prstGeom>
          <a:noFill/>
        </p:spPr>
      </p:pic>
      <p:grpSp>
        <p:nvGrpSpPr>
          <p:cNvPr id="48" name="47 Grupo"/>
          <p:cNvGrpSpPr/>
          <p:nvPr/>
        </p:nvGrpSpPr>
        <p:grpSpPr>
          <a:xfrm>
            <a:off x="2123728" y="620688"/>
            <a:ext cx="3024336" cy="1368152"/>
            <a:chOff x="2627784" y="908720"/>
            <a:chExt cx="3024336" cy="1368152"/>
          </a:xfrm>
        </p:grpSpPr>
        <p:grpSp>
          <p:nvGrpSpPr>
            <p:cNvPr id="49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53" name="52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54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51" name="50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52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54 Grupo"/>
          <p:cNvGrpSpPr/>
          <p:nvPr/>
        </p:nvGrpSpPr>
        <p:grpSpPr>
          <a:xfrm>
            <a:off x="5508104" y="620688"/>
            <a:ext cx="1368152" cy="1368152"/>
            <a:chOff x="3131840" y="620688"/>
            <a:chExt cx="2448272" cy="2448272"/>
          </a:xfrm>
        </p:grpSpPr>
        <p:sp>
          <p:nvSpPr>
            <p:cNvPr id="56" name="5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8" name="57 Grupo"/>
          <p:cNvGrpSpPr/>
          <p:nvPr/>
        </p:nvGrpSpPr>
        <p:grpSpPr>
          <a:xfrm>
            <a:off x="2051720" y="2132856"/>
            <a:ext cx="3024336" cy="1368152"/>
            <a:chOff x="2627784" y="908720"/>
            <a:chExt cx="3024336" cy="1368152"/>
          </a:xfrm>
        </p:grpSpPr>
        <p:grpSp>
          <p:nvGrpSpPr>
            <p:cNvPr id="59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63" name="62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64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60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61" name="60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62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5" name="64 Grupo"/>
          <p:cNvGrpSpPr/>
          <p:nvPr/>
        </p:nvGrpSpPr>
        <p:grpSpPr>
          <a:xfrm>
            <a:off x="5508104" y="2060848"/>
            <a:ext cx="1368152" cy="1368152"/>
            <a:chOff x="3131840" y="620688"/>
            <a:chExt cx="2448272" cy="2448272"/>
          </a:xfrm>
        </p:grpSpPr>
        <p:sp>
          <p:nvSpPr>
            <p:cNvPr id="66" name="6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8" name="67 Grupo"/>
          <p:cNvGrpSpPr/>
          <p:nvPr/>
        </p:nvGrpSpPr>
        <p:grpSpPr>
          <a:xfrm>
            <a:off x="467544" y="2060848"/>
            <a:ext cx="1368152" cy="1368152"/>
            <a:chOff x="3131840" y="620688"/>
            <a:chExt cx="2448272" cy="2448272"/>
          </a:xfrm>
        </p:grpSpPr>
        <p:sp>
          <p:nvSpPr>
            <p:cNvPr id="69" name="6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0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335699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7 x 8 = 56</a:t>
            </a:r>
            <a:endParaRPr lang="es-MX" sz="8000" b="1" dirty="0"/>
          </a:p>
        </p:txBody>
      </p:sp>
      <p:pic>
        <p:nvPicPr>
          <p:cNvPr id="42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43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44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7" y="5301208"/>
            <a:ext cx="1872208" cy="1556792"/>
          </a:xfrm>
          <a:prstGeom prst="rect">
            <a:avLst/>
          </a:prstGeom>
          <a:noFill/>
        </p:spPr>
      </p:pic>
      <p:grpSp>
        <p:nvGrpSpPr>
          <p:cNvPr id="65" name="64 Grupo"/>
          <p:cNvGrpSpPr/>
          <p:nvPr/>
        </p:nvGrpSpPr>
        <p:grpSpPr>
          <a:xfrm>
            <a:off x="2843808" y="836712"/>
            <a:ext cx="1080120" cy="1008112"/>
            <a:chOff x="3131840" y="620688"/>
            <a:chExt cx="2448272" cy="2448272"/>
          </a:xfrm>
        </p:grpSpPr>
        <p:sp>
          <p:nvSpPr>
            <p:cNvPr id="66" name="6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8" name="67 Grupo"/>
          <p:cNvGrpSpPr/>
          <p:nvPr/>
        </p:nvGrpSpPr>
        <p:grpSpPr>
          <a:xfrm>
            <a:off x="1619672" y="908720"/>
            <a:ext cx="1080120" cy="1008112"/>
            <a:chOff x="3131840" y="620688"/>
            <a:chExt cx="2448272" cy="2448272"/>
          </a:xfrm>
        </p:grpSpPr>
        <p:sp>
          <p:nvSpPr>
            <p:cNvPr id="69" name="6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0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1" name="70 Grupo"/>
          <p:cNvGrpSpPr/>
          <p:nvPr/>
        </p:nvGrpSpPr>
        <p:grpSpPr>
          <a:xfrm>
            <a:off x="4211960" y="836712"/>
            <a:ext cx="1080120" cy="1008112"/>
            <a:chOff x="3131840" y="620688"/>
            <a:chExt cx="2448272" cy="2448272"/>
          </a:xfrm>
        </p:grpSpPr>
        <p:sp>
          <p:nvSpPr>
            <p:cNvPr id="73" name="7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4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5" name="74 Grupo"/>
          <p:cNvGrpSpPr/>
          <p:nvPr/>
        </p:nvGrpSpPr>
        <p:grpSpPr>
          <a:xfrm>
            <a:off x="5508104" y="836712"/>
            <a:ext cx="1080120" cy="1008112"/>
            <a:chOff x="3131840" y="620688"/>
            <a:chExt cx="2448272" cy="2448272"/>
          </a:xfrm>
        </p:grpSpPr>
        <p:sp>
          <p:nvSpPr>
            <p:cNvPr id="76" name="7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0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81" name="80 Grupo"/>
          <p:cNvGrpSpPr/>
          <p:nvPr/>
        </p:nvGrpSpPr>
        <p:grpSpPr>
          <a:xfrm>
            <a:off x="2843808" y="1988840"/>
            <a:ext cx="1080120" cy="1008112"/>
            <a:chOff x="3131840" y="620688"/>
            <a:chExt cx="2448272" cy="2448272"/>
          </a:xfrm>
        </p:grpSpPr>
        <p:sp>
          <p:nvSpPr>
            <p:cNvPr id="82" name="8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3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84" name="83 Grupo"/>
          <p:cNvGrpSpPr/>
          <p:nvPr/>
        </p:nvGrpSpPr>
        <p:grpSpPr>
          <a:xfrm>
            <a:off x="1619672" y="1988840"/>
            <a:ext cx="1080120" cy="1008112"/>
            <a:chOff x="3131840" y="620688"/>
            <a:chExt cx="2448272" cy="2448272"/>
          </a:xfrm>
        </p:grpSpPr>
        <p:sp>
          <p:nvSpPr>
            <p:cNvPr id="85" name="8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6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87" name="86 Grupo"/>
          <p:cNvGrpSpPr/>
          <p:nvPr/>
        </p:nvGrpSpPr>
        <p:grpSpPr>
          <a:xfrm>
            <a:off x="4211960" y="1988840"/>
            <a:ext cx="1080120" cy="1008112"/>
            <a:chOff x="3131840" y="620688"/>
            <a:chExt cx="2448272" cy="2448272"/>
          </a:xfrm>
        </p:grpSpPr>
        <p:sp>
          <p:nvSpPr>
            <p:cNvPr id="88" name="8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9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90" name="89 Grupo"/>
          <p:cNvGrpSpPr/>
          <p:nvPr/>
        </p:nvGrpSpPr>
        <p:grpSpPr>
          <a:xfrm>
            <a:off x="5508104" y="1988840"/>
            <a:ext cx="1080120" cy="1008112"/>
            <a:chOff x="3131840" y="620688"/>
            <a:chExt cx="2448272" cy="2448272"/>
          </a:xfrm>
        </p:grpSpPr>
        <p:sp>
          <p:nvSpPr>
            <p:cNvPr id="91" name="9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2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9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37312"/>
            <a:ext cx="576064" cy="576064"/>
          </a:xfrm>
          <a:prstGeom prst="rect">
            <a:avLst/>
          </a:prstGeom>
          <a:noFill/>
        </p:spPr>
      </p:pic>
      <p:pic>
        <p:nvPicPr>
          <p:cNvPr id="10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37312"/>
            <a:ext cx="576064" cy="576064"/>
          </a:xfrm>
          <a:prstGeom prst="rect">
            <a:avLst/>
          </a:prstGeom>
          <a:noFill/>
        </p:spPr>
      </p:pic>
      <p:pic>
        <p:nvPicPr>
          <p:cNvPr id="10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37312"/>
            <a:ext cx="576064" cy="576064"/>
          </a:xfrm>
          <a:prstGeom prst="rect">
            <a:avLst/>
          </a:prstGeom>
          <a:noFill/>
        </p:spPr>
      </p:pic>
      <p:pic>
        <p:nvPicPr>
          <p:cNvPr id="10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237312"/>
            <a:ext cx="576064" cy="576064"/>
          </a:xfrm>
          <a:prstGeom prst="rect">
            <a:avLst/>
          </a:prstGeom>
          <a:noFill/>
        </p:spPr>
      </p:pic>
      <p:pic>
        <p:nvPicPr>
          <p:cNvPr id="10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37312"/>
            <a:ext cx="576064" cy="576064"/>
          </a:xfrm>
          <a:prstGeom prst="rect">
            <a:avLst/>
          </a:prstGeom>
          <a:noFill/>
        </p:spPr>
      </p:pic>
      <p:pic>
        <p:nvPicPr>
          <p:cNvPr id="11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237312"/>
            <a:ext cx="576064" cy="576064"/>
          </a:xfrm>
          <a:prstGeom prst="rect">
            <a:avLst/>
          </a:prstGeom>
          <a:noFill/>
        </p:spPr>
      </p:pic>
      <p:pic>
        <p:nvPicPr>
          <p:cNvPr id="12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37312"/>
            <a:ext cx="576064" cy="576064"/>
          </a:xfrm>
          <a:prstGeom prst="rect">
            <a:avLst/>
          </a:prstGeom>
          <a:noFill/>
        </p:spPr>
      </p:pic>
      <p:pic>
        <p:nvPicPr>
          <p:cNvPr id="12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37312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9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407707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7 x 9 = 63</a:t>
            </a:r>
            <a:endParaRPr lang="es-MX" sz="8000" b="1" dirty="0"/>
          </a:p>
        </p:txBody>
      </p:sp>
      <p:pic>
        <p:nvPicPr>
          <p:cNvPr id="46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47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48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5301208"/>
            <a:ext cx="1965419" cy="1556792"/>
          </a:xfrm>
          <a:prstGeom prst="rect">
            <a:avLst/>
          </a:prstGeom>
          <a:noFill/>
        </p:spPr>
      </p:pic>
      <p:grpSp>
        <p:nvGrpSpPr>
          <p:cNvPr id="49" name="48 Grupo"/>
          <p:cNvGrpSpPr/>
          <p:nvPr/>
        </p:nvGrpSpPr>
        <p:grpSpPr>
          <a:xfrm>
            <a:off x="2843808" y="836712"/>
            <a:ext cx="1080120" cy="1008112"/>
            <a:chOff x="3131840" y="620688"/>
            <a:chExt cx="2448272" cy="2448272"/>
          </a:xfrm>
        </p:grpSpPr>
        <p:sp>
          <p:nvSpPr>
            <p:cNvPr id="50" name="4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2" name="51 Grupo"/>
          <p:cNvGrpSpPr/>
          <p:nvPr/>
        </p:nvGrpSpPr>
        <p:grpSpPr>
          <a:xfrm>
            <a:off x="1619672" y="908720"/>
            <a:ext cx="1080120" cy="1008112"/>
            <a:chOff x="3131840" y="620688"/>
            <a:chExt cx="2448272" cy="2448272"/>
          </a:xfrm>
        </p:grpSpPr>
        <p:sp>
          <p:nvSpPr>
            <p:cNvPr id="53" name="5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5" name="54 Grupo"/>
          <p:cNvGrpSpPr/>
          <p:nvPr/>
        </p:nvGrpSpPr>
        <p:grpSpPr>
          <a:xfrm>
            <a:off x="4211960" y="836712"/>
            <a:ext cx="1080120" cy="1008112"/>
            <a:chOff x="3131840" y="620688"/>
            <a:chExt cx="2448272" cy="2448272"/>
          </a:xfrm>
        </p:grpSpPr>
        <p:sp>
          <p:nvSpPr>
            <p:cNvPr id="56" name="5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8" name="57 Grupo"/>
          <p:cNvGrpSpPr/>
          <p:nvPr/>
        </p:nvGrpSpPr>
        <p:grpSpPr>
          <a:xfrm>
            <a:off x="5508104" y="836712"/>
            <a:ext cx="1080120" cy="1008112"/>
            <a:chOff x="3131840" y="620688"/>
            <a:chExt cx="2448272" cy="2448272"/>
          </a:xfrm>
        </p:grpSpPr>
        <p:sp>
          <p:nvSpPr>
            <p:cNvPr id="59" name="5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0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1" name="60 Grupo"/>
          <p:cNvGrpSpPr/>
          <p:nvPr/>
        </p:nvGrpSpPr>
        <p:grpSpPr>
          <a:xfrm>
            <a:off x="2843808" y="1988840"/>
            <a:ext cx="1080120" cy="1008112"/>
            <a:chOff x="3131840" y="620688"/>
            <a:chExt cx="2448272" cy="2448272"/>
          </a:xfrm>
        </p:grpSpPr>
        <p:sp>
          <p:nvSpPr>
            <p:cNvPr id="62" name="6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3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4" name="63 Grupo"/>
          <p:cNvGrpSpPr/>
          <p:nvPr/>
        </p:nvGrpSpPr>
        <p:grpSpPr>
          <a:xfrm>
            <a:off x="1619672" y="1988840"/>
            <a:ext cx="1080120" cy="1008112"/>
            <a:chOff x="3131840" y="620688"/>
            <a:chExt cx="2448272" cy="2448272"/>
          </a:xfrm>
        </p:grpSpPr>
        <p:sp>
          <p:nvSpPr>
            <p:cNvPr id="65" name="6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6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7" name="66 Grupo"/>
          <p:cNvGrpSpPr/>
          <p:nvPr/>
        </p:nvGrpSpPr>
        <p:grpSpPr>
          <a:xfrm>
            <a:off x="4211960" y="1988840"/>
            <a:ext cx="1080120" cy="1008112"/>
            <a:chOff x="3131840" y="620688"/>
            <a:chExt cx="2448272" cy="2448272"/>
          </a:xfrm>
        </p:grpSpPr>
        <p:sp>
          <p:nvSpPr>
            <p:cNvPr id="68" name="6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9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0" name="69 Grupo"/>
          <p:cNvGrpSpPr/>
          <p:nvPr/>
        </p:nvGrpSpPr>
        <p:grpSpPr>
          <a:xfrm>
            <a:off x="5508104" y="1988840"/>
            <a:ext cx="1080120" cy="1008112"/>
            <a:chOff x="3131840" y="620688"/>
            <a:chExt cx="2448272" cy="2448272"/>
          </a:xfrm>
        </p:grpSpPr>
        <p:sp>
          <p:nvSpPr>
            <p:cNvPr id="71" name="7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2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3" name="72 Grupo"/>
          <p:cNvGrpSpPr/>
          <p:nvPr/>
        </p:nvGrpSpPr>
        <p:grpSpPr>
          <a:xfrm>
            <a:off x="1619672" y="3212976"/>
            <a:ext cx="1080120" cy="1008112"/>
            <a:chOff x="3131840" y="620688"/>
            <a:chExt cx="2448272" cy="2448272"/>
          </a:xfrm>
        </p:grpSpPr>
        <p:sp>
          <p:nvSpPr>
            <p:cNvPr id="74" name="7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5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76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37312"/>
            <a:ext cx="576064" cy="576064"/>
          </a:xfrm>
          <a:prstGeom prst="rect">
            <a:avLst/>
          </a:prstGeom>
          <a:noFill/>
        </p:spPr>
      </p:pic>
      <p:pic>
        <p:nvPicPr>
          <p:cNvPr id="77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37312"/>
            <a:ext cx="576064" cy="576064"/>
          </a:xfrm>
          <a:prstGeom prst="rect">
            <a:avLst/>
          </a:prstGeom>
          <a:noFill/>
        </p:spPr>
      </p:pic>
      <p:pic>
        <p:nvPicPr>
          <p:cNvPr id="78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37312"/>
            <a:ext cx="576064" cy="576064"/>
          </a:xfrm>
          <a:prstGeom prst="rect">
            <a:avLst/>
          </a:prstGeom>
          <a:noFill/>
        </p:spPr>
      </p:pic>
      <p:pic>
        <p:nvPicPr>
          <p:cNvPr id="7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237312"/>
            <a:ext cx="576064" cy="576064"/>
          </a:xfrm>
          <a:prstGeom prst="rect">
            <a:avLst/>
          </a:prstGeom>
          <a:noFill/>
        </p:spPr>
      </p:pic>
      <p:pic>
        <p:nvPicPr>
          <p:cNvPr id="8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37312"/>
            <a:ext cx="576064" cy="576064"/>
          </a:xfrm>
          <a:prstGeom prst="rect">
            <a:avLst/>
          </a:prstGeom>
          <a:noFill/>
        </p:spPr>
      </p:pic>
      <p:pic>
        <p:nvPicPr>
          <p:cNvPr id="8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237312"/>
            <a:ext cx="576064" cy="576064"/>
          </a:xfrm>
          <a:prstGeom prst="rect">
            <a:avLst/>
          </a:prstGeom>
          <a:noFill/>
        </p:spPr>
      </p:pic>
      <p:pic>
        <p:nvPicPr>
          <p:cNvPr id="8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37312"/>
            <a:ext cx="576064" cy="576064"/>
          </a:xfrm>
          <a:prstGeom prst="rect">
            <a:avLst/>
          </a:prstGeom>
          <a:noFill/>
        </p:spPr>
      </p:pic>
      <p:pic>
        <p:nvPicPr>
          <p:cNvPr id="8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37312"/>
            <a:ext cx="576064" cy="576064"/>
          </a:xfrm>
          <a:prstGeom prst="rect">
            <a:avLst/>
          </a:prstGeom>
          <a:noFill/>
        </p:spPr>
      </p:pic>
      <p:pic>
        <p:nvPicPr>
          <p:cNvPr id="84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237312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10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365104"/>
            <a:ext cx="469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7 x 10 = 70</a:t>
            </a:r>
            <a:endParaRPr lang="es-MX" sz="8000" b="1" dirty="0"/>
          </a:p>
        </p:txBody>
      </p:sp>
      <p:pic>
        <p:nvPicPr>
          <p:cNvPr id="50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51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301208"/>
            <a:ext cx="1965419" cy="1556792"/>
          </a:xfrm>
          <a:prstGeom prst="rect">
            <a:avLst/>
          </a:prstGeom>
          <a:noFill/>
        </p:spPr>
      </p:pic>
      <p:pic>
        <p:nvPicPr>
          <p:cNvPr id="52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3880" y="5777880"/>
            <a:ext cx="1080120" cy="1080120"/>
          </a:xfrm>
          <a:prstGeom prst="rect">
            <a:avLst/>
          </a:prstGeom>
          <a:noFill/>
        </p:spPr>
      </p:pic>
      <p:grpSp>
        <p:nvGrpSpPr>
          <p:cNvPr id="53" name="52 Grupo"/>
          <p:cNvGrpSpPr/>
          <p:nvPr/>
        </p:nvGrpSpPr>
        <p:grpSpPr>
          <a:xfrm>
            <a:off x="2843808" y="836712"/>
            <a:ext cx="1080120" cy="1008112"/>
            <a:chOff x="3131840" y="620688"/>
            <a:chExt cx="2448272" cy="2448272"/>
          </a:xfrm>
        </p:grpSpPr>
        <p:sp>
          <p:nvSpPr>
            <p:cNvPr id="54" name="5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5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6" name="55 Grupo"/>
          <p:cNvGrpSpPr/>
          <p:nvPr/>
        </p:nvGrpSpPr>
        <p:grpSpPr>
          <a:xfrm>
            <a:off x="1619672" y="908720"/>
            <a:ext cx="1080120" cy="1008112"/>
            <a:chOff x="3131840" y="620688"/>
            <a:chExt cx="2448272" cy="2448272"/>
          </a:xfrm>
        </p:grpSpPr>
        <p:sp>
          <p:nvSpPr>
            <p:cNvPr id="57" name="5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8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59" name="58 Grupo"/>
          <p:cNvGrpSpPr/>
          <p:nvPr/>
        </p:nvGrpSpPr>
        <p:grpSpPr>
          <a:xfrm>
            <a:off x="4211960" y="836712"/>
            <a:ext cx="1080120" cy="1008112"/>
            <a:chOff x="3131840" y="620688"/>
            <a:chExt cx="2448272" cy="2448272"/>
          </a:xfrm>
        </p:grpSpPr>
        <p:sp>
          <p:nvSpPr>
            <p:cNvPr id="60" name="5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1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2" name="61 Grupo"/>
          <p:cNvGrpSpPr/>
          <p:nvPr/>
        </p:nvGrpSpPr>
        <p:grpSpPr>
          <a:xfrm>
            <a:off x="5508104" y="836712"/>
            <a:ext cx="1080120" cy="1008112"/>
            <a:chOff x="3131840" y="620688"/>
            <a:chExt cx="2448272" cy="2448272"/>
          </a:xfrm>
        </p:grpSpPr>
        <p:sp>
          <p:nvSpPr>
            <p:cNvPr id="63" name="62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4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5" name="64 Grupo"/>
          <p:cNvGrpSpPr/>
          <p:nvPr/>
        </p:nvGrpSpPr>
        <p:grpSpPr>
          <a:xfrm>
            <a:off x="2843808" y="1988840"/>
            <a:ext cx="1080120" cy="1008112"/>
            <a:chOff x="3131840" y="620688"/>
            <a:chExt cx="2448272" cy="2448272"/>
          </a:xfrm>
        </p:grpSpPr>
        <p:sp>
          <p:nvSpPr>
            <p:cNvPr id="66" name="6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8" name="67 Grupo"/>
          <p:cNvGrpSpPr/>
          <p:nvPr/>
        </p:nvGrpSpPr>
        <p:grpSpPr>
          <a:xfrm>
            <a:off x="1619672" y="1988840"/>
            <a:ext cx="1080120" cy="1008112"/>
            <a:chOff x="3131840" y="620688"/>
            <a:chExt cx="2448272" cy="2448272"/>
          </a:xfrm>
        </p:grpSpPr>
        <p:sp>
          <p:nvSpPr>
            <p:cNvPr id="69" name="68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0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1" name="70 Grupo"/>
          <p:cNvGrpSpPr/>
          <p:nvPr/>
        </p:nvGrpSpPr>
        <p:grpSpPr>
          <a:xfrm>
            <a:off x="4211960" y="1988840"/>
            <a:ext cx="1080120" cy="1008112"/>
            <a:chOff x="3131840" y="620688"/>
            <a:chExt cx="2448272" cy="2448272"/>
          </a:xfrm>
        </p:grpSpPr>
        <p:sp>
          <p:nvSpPr>
            <p:cNvPr id="72" name="7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3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4" name="73 Grupo"/>
          <p:cNvGrpSpPr/>
          <p:nvPr/>
        </p:nvGrpSpPr>
        <p:grpSpPr>
          <a:xfrm>
            <a:off x="5508104" y="1988840"/>
            <a:ext cx="1080120" cy="1008112"/>
            <a:chOff x="3131840" y="620688"/>
            <a:chExt cx="2448272" cy="2448272"/>
          </a:xfrm>
        </p:grpSpPr>
        <p:sp>
          <p:nvSpPr>
            <p:cNvPr id="75" name="7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6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77" name="76 Grupo"/>
          <p:cNvGrpSpPr/>
          <p:nvPr/>
        </p:nvGrpSpPr>
        <p:grpSpPr>
          <a:xfrm>
            <a:off x="1547664" y="3068960"/>
            <a:ext cx="1080120" cy="1008112"/>
            <a:chOff x="3131840" y="620688"/>
            <a:chExt cx="2448272" cy="2448272"/>
          </a:xfrm>
        </p:grpSpPr>
        <p:sp>
          <p:nvSpPr>
            <p:cNvPr id="78" name="77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9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80" name="79 Grupo"/>
          <p:cNvGrpSpPr/>
          <p:nvPr/>
        </p:nvGrpSpPr>
        <p:grpSpPr>
          <a:xfrm>
            <a:off x="2843808" y="3068960"/>
            <a:ext cx="1080120" cy="1008112"/>
            <a:chOff x="3131840" y="620688"/>
            <a:chExt cx="2448272" cy="2448272"/>
          </a:xfrm>
        </p:grpSpPr>
        <p:sp>
          <p:nvSpPr>
            <p:cNvPr id="81" name="8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2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8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37312"/>
            <a:ext cx="576064" cy="576064"/>
          </a:xfrm>
          <a:prstGeom prst="rect">
            <a:avLst/>
          </a:prstGeom>
          <a:noFill/>
        </p:spPr>
      </p:pic>
      <p:pic>
        <p:nvPicPr>
          <p:cNvPr id="84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6237312"/>
            <a:ext cx="576064" cy="576064"/>
          </a:xfrm>
          <a:prstGeom prst="rect">
            <a:avLst/>
          </a:prstGeom>
          <a:noFill/>
        </p:spPr>
      </p:pic>
      <p:pic>
        <p:nvPicPr>
          <p:cNvPr id="85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37312"/>
            <a:ext cx="576064" cy="576064"/>
          </a:xfrm>
          <a:prstGeom prst="rect">
            <a:avLst/>
          </a:prstGeom>
          <a:noFill/>
        </p:spPr>
      </p:pic>
      <p:pic>
        <p:nvPicPr>
          <p:cNvPr id="86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237312"/>
            <a:ext cx="576064" cy="576064"/>
          </a:xfrm>
          <a:prstGeom prst="rect">
            <a:avLst/>
          </a:prstGeom>
          <a:noFill/>
        </p:spPr>
      </p:pic>
      <p:pic>
        <p:nvPicPr>
          <p:cNvPr id="87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37312"/>
            <a:ext cx="576064" cy="576064"/>
          </a:xfrm>
          <a:prstGeom prst="rect">
            <a:avLst/>
          </a:prstGeom>
          <a:noFill/>
        </p:spPr>
      </p:pic>
      <p:pic>
        <p:nvPicPr>
          <p:cNvPr id="88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237312"/>
            <a:ext cx="576064" cy="576064"/>
          </a:xfrm>
          <a:prstGeom prst="rect">
            <a:avLst/>
          </a:prstGeom>
          <a:noFill/>
        </p:spPr>
      </p:pic>
      <p:pic>
        <p:nvPicPr>
          <p:cNvPr id="8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37312"/>
            <a:ext cx="576064" cy="576064"/>
          </a:xfrm>
          <a:prstGeom prst="rect">
            <a:avLst/>
          </a:prstGeom>
          <a:noFill/>
        </p:spPr>
      </p:pic>
      <p:pic>
        <p:nvPicPr>
          <p:cNvPr id="9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37312"/>
            <a:ext cx="576064" cy="576064"/>
          </a:xfrm>
          <a:prstGeom prst="rect">
            <a:avLst/>
          </a:prstGeom>
          <a:noFill/>
        </p:spPr>
      </p:pic>
      <p:pic>
        <p:nvPicPr>
          <p:cNvPr id="9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237312"/>
            <a:ext cx="576064" cy="576064"/>
          </a:xfrm>
          <a:prstGeom prst="rect">
            <a:avLst/>
          </a:prstGeom>
          <a:noFill/>
        </p:spPr>
      </p:pic>
      <p:pic>
        <p:nvPicPr>
          <p:cNvPr id="9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237312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994" y="-27384"/>
            <a:ext cx="490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 DE LA TABLA DEL 7</a:t>
            </a:r>
            <a:endParaRPr lang="es-MX" sz="3600" b="1" dirty="0"/>
          </a:p>
        </p:txBody>
      </p:sp>
      <p:pic>
        <p:nvPicPr>
          <p:cNvPr id="3078" name="Picture 6" descr="http://etc.usf.edu/presentations/extras/letters/fridge_magnets/red/34/X-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5117" cy="270627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00079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1831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</a:rPr>
              <a:t>7</a:t>
            </a: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52413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76343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</a:rPr>
              <a:t>28</a:t>
            </a:r>
            <a:endParaRPr lang="es-MX" sz="4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4255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21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68431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35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60519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42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2607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49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720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66"/>
                </a:solidFill>
              </a:rPr>
              <a:t>56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80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00FF"/>
                </a:solidFill>
              </a:rPr>
              <a:t>63</a:t>
            </a:r>
            <a:endParaRPr lang="es-MX" sz="40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88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CC00"/>
                </a:solidFill>
              </a:rPr>
              <a:t>70</a:t>
            </a:r>
            <a:endParaRPr lang="es-MX" sz="4000" b="1" dirty="0">
              <a:solidFill>
                <a:srgbClr val="FFCC00"/>
              </a:solidFill>
            </a:endParaRPr>
          </a:p>
        </p:txBody>
      </p:sp>
      <p:pic>
        <p:nvPicPr>
          <p:cNvPr id="307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1" y="5298886"/>
            <a:ext cx="432048" cy="576064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23" y="5226878"/>
            <a:ext cx="486054" cy="648072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305" y="5226878"/>
            <a:ext cx="486054" cy="648072"/>
          </a:xfrm>
          <a:prstGeom prst="rect">
            <a:avLst/>
          </a:prstGeom>
          <a:noFill/>
        </p:spPr>
      </p:pic>
      <p:pic>
        <p:nvPicPr>
          <p:cNvPr id="21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01" y="5226878"/>
            <a:ext cx="486054" cy="648072"/>
          </a:xfrm>
          <a:prstGeom prst="rect">
            <a:avLst/>
          </a:prstGeom>
          <a:noFill/>
        </p:spPr>
      </p:pic>
      <p:pic>
        <p:nvPicPr>
          <p:cNvPr id="22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481" y="5226878"/>
            <a:ext cx="486054" cy="648072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577" y="5226878"/>
            <a:ext cx="486054" cy="648072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55" y="5226878"/>
            <a:ext cx="486054" cy="648072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737" y="5226878"/>
            <a:ext cx="486054" cy="648072"/>
          </a:xfrm>
          <a:prstGeom prst="rect">
            <a:avLst/>
          </a:prstGeom>
          <a:noFill/>
        </p:spPr>
      </p:pic>
      <p:pic>
        <p:nvPicPr>
          <p:cNvPr id="2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825" y="5226878"/>
            <a:ext cx="486054" cy="648072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172087" y="4221088"/>
            <a:ext cx="80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0    1   2     3      4       5       6      7     8      9    10</a:t>
            </a:r>
            <a:endParaRPr lang="es-MX" sz="3200" b="1" i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31610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892167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8231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044295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3638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628471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49256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6284655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93272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65280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837288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4999" y="5229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</a:t>
            </a:r>
            <a:endParaRPr lang="es-MX" sz="36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07504" y="4293096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NUMEROS DEL</a:t>
            </a:r>
          </a:p>
          <a:p>
            <a:pPr algn="ctr"/>
            <a:r>
              <a:rPr lang="es-MX" sz="1200" b="1" dirty="0" smtClean="0"/>
              <a:t>0 AL 10</a:t>
            </a:r>
            <a:endParaRPr lang="es-MX" sz="1200" b="1" dirty="0"/>
          </a:p>
        </p:txBody>
      </p:sp>
      <p:pic>
        <p:nvPicPr>
          <p:cNvPr id="48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770871" cy="19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ignette4.wikia.nocookie.net/inciclopedia/images/a/a5/X.png/revision/latest?cb=20091125204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936104" cy="93610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496" y="2430608"/>
            <a:ext cx="340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2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4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8" name="7 Elipse"/>
          <p:cNvSpPr/>
          <p:nvPr/>
        </p:nvSpPr>
        <p:spPr>
          <a:xfrm>
            <a:off x="467544" y="2166928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93674" y="3114310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8636" y="2997425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58746" y="4043237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2009106" y="3981718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3488996" y="3920200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8746" y="4966012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763688" y="4966012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059832" y="4922949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4355976" y="4922949"/>
            <a:ext cx="1198006" cy="861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44 Grupo"/>
          <p:cNvGrpSpPr/>
          <p:nvPr/>
        </p:nvGrpSpPr>
        <p:grpSpPr>
          <a:xfrm>
            <a:off x="323528" y="5888787"/>
            <a:ext cx="6382582" cy="928926"/>
            <a:chOff x="323528" y="5824903"/>
            <a:chExt cx="6382582" cy="988473"/>
          </a:xfrm>
        </p:grpSpPr>
        <p:sp>
          <p:nvSpPr>
            <p:cNvPr id="18" name="17 Elipse"/>
            <p:cNvSpPr/>
            <p:nvPr/>
          </p:nvSpPr>
          <p:spPr>
            <a:xfrm>
              <a:off x="323528" y="5896911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19672" y="5877272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Elipse"/>
            <p:cNvSpPr/>
            <p:nvPr/>
          </p:nvSpPr>
          <p:spPr>
            <a:xfrm>
              <a:off x="2915816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11960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Elipse"/>
            <p:cNvSpPr/>
            <p:nvPr/>
          </p:nvSpPr>
          <p:spPr>
            <a:xfrm>
              <a:off x="5508104" y="5824903"/>
              <a:ext cx="1198006" cy="916465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6632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54624"/>
            <a:ext cx="845651" cy="738220"/>
          </a:xfrm>
          <a:prstGeom prst="rect">
            <a:avLst/>
          </a:prstGeom>
          <a:noFill/>
        </p:spPr>
      </p:pic>
      <p:pic>
        <p:nvPicPr>
          <p:cNvPr id="24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54" y="2997425"/>
            <a:ext cx="845651" cy="738220"/>
          </a:xfrm>
          <a:prstGeom prst="rect">
            <a:avLst/>
          </a:prstGeom>
          <a:noFill/>
        </p:spPr>
      </p:pic>
      <p:pic>
        <p:nvPicPr>
          <p:cNvPr id="25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4043237"/>
            <a:ext cx="845651" cy="738220"/>
          </a:xfrm>
          <a:prstGeom prst="rect">
            <a:avLst/>
          </a:prstGeom>
          <a:noFill/>
        </p:spPr>
      </p:pic>
      <p:pic>
        <p:nvPicPr>
          <p:cNvPr id="26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557" y="5027530"/>
            <a:ext cx="845651" cy="738220"/>
          </a:xfrm>
          <a:prstGeom prst="rect">
            <a:avLst/>
          </a:prstGeom>
          <a:noFill/>
        </p:spPr>
      </p:pic>
      <p:pic>
        <p:nvPicPr>
          <p:cNvPr id="2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693" y="5950305"/>
            <a:ext cx="845651" cy="73822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2843808" y="2111648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4193705" y="2812871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5744066" y="3858682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6413423" y="4953795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7596336" y="5870331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/>
          <p:cNvSpPr/>
          <p:nvPr/>
        </p:nvSpPr>
        <p:spPr>
          <a:xfrm>
            <a:off x="35496" y="1539441"/>
            <a:ext cx="340158" cy="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0</a:t>
            </a:r>
          </a:p>
        </p:txBody>
      </p:sp>
      <p:sp>
        <p:nvSpPr>
          <p:cNvPr id="36" name="35 Elipse"/>
          <p:cNvSpPr/>
          <p:nvPr/>
        </p:nvSpPr>
        <p:spPr>
          <a:xfrm>
            <a:off x="467544" y="1268760"/>
            <a:ext cx="1080120" cy="79358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0252"/>
            <a:ext cx="845651" cy="738220"/>
          </a:xfrm>
          <a:prstGeom prst="rect">
            <a:avLst/>
          </a:prstGeom>
          <a:noFill/>
        </p:spPr>
      </p:pic>
      <p:sp>
        <p:nvSpPr>
          <p:cNvPr id="44" name="43 CuadroTexto"/>
          <p:cNvSpPr txBox="1"/>
          <p:nvPr/>
        </p:nvSpPr>
        <p:spPr>
          <a:xfrm>
            <a:off x="755576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pic>
        <p:nvPicPr>
          <p:cNvPr id="62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59632" cy="1124743"/>
          </a:xfrm>
          <a:prstGeom prst="rect">
            <a:avLst/>
          </a:prstGeom>
          <a:noFill/>
        </p:spPr>
      </p:pic>
      <p:sp>
        <p:nvSpPr>
          <p:cNvPr id="63" name="62 CuadroTexto"/>
          <p:cNvSpPr txBox="1"/>
          <p:nvPr/>
        </p:nvSpPr>
        <p:spPr>
          <a:xfrm>
            <a:off x="755576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267744" y="31409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55576" y="41490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33975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77991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557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123728" y="50131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347864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71601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11560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907704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203848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57200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868144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77" name="76 Rectángulo"/>
          <p:cNvSpPr/>
          <p:nvPr/>
        </p:nvSpPr>
        <p:spPr>
          <a:xfrm>
            <a:off x="2813023" y="1196752"/>
            <a:ext cx="894881" cy="781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ignette4.wikia.nocookie.net/inciclopedia/images/a/a5/X.png/revision/latest?cb=20091125204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624"/>
            <a:ext cx="936104" cy="936104"/>
          </a:xfrm>
          <a:prstGeom prst="rect">
            <a:avLst/>
          </a:prstGeom>
          <a:noFill/>
        </p:spPr>
      </p:pic>
      <p:pic>
        <p:nvPicPr>
          <p:cNvPr id="26632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9401"/>
            <a:ext cx="845651" cy="785542"/>
          </a:xfrm>
          <a:prstGeom prst="rect">
            <a:avLst/>
          </a:prstGeom>
          <a:noFill/>
        </p:spPr>
      </p:pic>
      <p:pic>
        <p:nvPicPr>
          <p:cNvPr id="24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19050"/>
            <a:ext cx="845651" cy="785542"/>
          </a:xfrm>
          <a:prstGeom prst="rect">
            <a:avLst/>
          </a:prstGeom>
          <a:noFill/>
        </p:spPr>
      </p:pic>
      <p:pic>
        <p:nvPicPr>
          <p:cNvPr id="25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1178"/>
            <a:ext cx="845651" cy="785542"/>
          </a:xfrm>
          <a:prstGeom prst="rect">
            <a:avLst/>
          </a:prstGeom>
          <a:noFill/>
        </p:spPr>
      </p:pic>
      <p:pic>
        <p:nvPicPr>
          <p:cNvPr id="26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16760"/>
            <a:ext cx="523258" cy="713534"/>
          </a:xfrm>
          <a:prstGeom prst="rect">
            <a:avLst/>
          </a:prstGeom>
          <a:noFill/>
        </p:spPr>
      </p:pic>
      <p:pic>
        <p:nvPicPr>
          <p:cNvPr id="28" name="Picture 8" descr="http://images.all-free-download.com/images/graphiclarge/tango_style_equals_11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940896"/>
            <a:ext cx="465108" cy="432048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6197399" y="1127393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6372200" y="2340496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6876256" y="3453439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7380312" y="4572744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8141615" y="5685687"/>
            <a:ext cx="894881" cy="831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/>
          <p:cNvSpPr/>
          <p:nvPr/>
        </p:nvSpPr>
        <p:spPr>
          <a:xfrm>
            <a:off x="35496" y="15907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6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5378" y="2628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5378" y="378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226" y="4975175"/>
            <a:ext cx="36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-36512" y="5983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10</a:t>
            </a:r>
          </a:p>
        </p:txBody>
      </p:sp>
      <p:grpSp>
        <p:nvGrpSpPr>
          <p:cNvPr id="117" name="116 Grupo"/>
          <p:cNvGrpSpPr/>
          <p:nvPr/>
        </p:nvGrpSpPr>
        <p:grpSpPr>
          <a:xfrm>
            <a:off x="475928" y="3420616"/>
            <a:ext cx="5680248" cy="1008112"/>
            <a:chOff x="475928" y="3573016"/>
            <a:chExt cx="5680248" cy="1008112"/>
          </a:xfrm>
        </p:grpSpPr>
        <p:sp>
          <p:nvSpPr>
            <p:cNvPr id="81" name="80 Elipse"/>
            <p:cNvSpPr/>
            <p:nvPr/>
          </p:nvSpPr>
          <p:spPr>
            <a:xfrm>
              <a:off x="1202713" y="364645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81 Elipse"/>
            <p:cNvSpPr/>
            <p:nvPr/>
          </p:nvSpPr>
          <p:spPr>
            <a:xfrm>
              <a:off x="1896571" y="362642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82 Elipse"/>
            <p:cNvSpPr/>
            <p:nvPr/>
          </p:nvSpPr>
          <p:spPr>
            <a:xfrm>
              <a:off x="260689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83 Elipse"/>
            <p:cNvSpPr/>
            <p:nvPr/>
          </p:nvSpPr>
          <p:spPr>
            <a:xfrm>
              <a:off x="3317215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84 Elipse"/>
            <p:cNvSpPr/>
            <p:nvPr/>
          </p:nvSpPr>
          <p:spPr>
            <a:xfrm>
              <a:off x="4092111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85 Elipse"/>
            <p:cNvSpPr/>
            <p:nvPr/>
          </p:nvSpPr>
          <p:spPr>
            <a:xfrm>
              <a:off x="475928" y="364502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Elipse"/>
            <p:cNvSpPr/>
            <p:nvPr/>
          </p:nvSpPr>
          <p:spPr>
            <a:xfrm>
              <a:off x="480681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Elipse"/>
            <p:cNvSpPr/>
            <p:nvPr/>
          </p:nvSpPr>
          <p:spPr>
            <a:xfrm>
              <a:off x="5526893" y="3573016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6" name="95 Elipse"/>
          <p:cNvSpPr/>
          <p:nvPr/>
        </p:nvSpPr>
        <p:spPr>
          <a:xfrm>
            <a:off x="1194329" y="4646183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1888187" y="4626153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259850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3308831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Elipse"/>
          <p:cNvSpPr/>
          <p:nvPr/>
        </p:nvSpPr>
        <p:spPr>
          <a:xfrm>
            <a:off x="4083727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Elipse"/>
          <p:cNvSpPr/>
          <p:nvPr/>
        </p:nvSpPr>
        <p:spPr>
          <a:xfrm>
            <a:off x="467544" y="4644752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479842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102 Elipse"/>
          <p:cNvSpPr/>
          <p:nvPr/>
        </p:nvSpPr>
        <p:spPr>
          <a:xfrm>
            <a:off x="551850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6238589" y="4572744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6" name="105 Grupo"/>
          <p:cNvGrpSpPr/>
          <p:nvPr/>
        </p:nvGrpSpPr>
        <p:grpSpPr>
          <a:xfrm>
            <a:off x="628328" y="5733256"/>
            <a:ext cx="7192416" cy="1008112"/>
            <a:chOff x="403920" y="5528265"/>
            <a:chExt cx="7192416" cy="1008112"/>
          </a:xfrm>
        </p:grpSpPr>
        <p:sp>
          <p:nvSpPr>
            <p:cNvPr id="107" name="106 Elipse"/>
            <p:cNvSpPr/>
            <p:nvPr/>
          </p:nvSpPr>
          <p:spPr>
            <a:xfrm>
              <a:off x="1130705" y="560170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824563" y="5581674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253488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3245207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4020103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403920" y="5600273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473480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545488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174965" y="5528265"/>
              <a:ext cx="629283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894615" y="5528265"/>
              <a:ext cx="701721" cy="93467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9" name="118 Elipse"/>
          <p:cNvSpPr/>
          <p:nvPr/>
        </p:nvSpPr>
        <p:spPr>
          <a:xfrm>
            <a:off x="1266337" y="234192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119 Elipse"/>
          <p:cNvSpPr/>
          <p:nvPr/>
        </p:nvSpPr>
        <p:spPr>
          <a:xfrm>
            <a:off x="1960195" y="232189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120 Elipse"/>
          <p:cNvSpPr/>
          <p:nvPr/>
        </p:nvSpPr>
        <p:spPr>
          <a:xfrm>
            <a:off x="2670517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3380839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" name="122 Elipse"/>
          <p:cNvSpPr/>
          <p:nvPr/>
        </p:nvSpPr>
        <p:spPr>
          <a:xfrm>
            <a:off x="4155735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" name="123 Elipse"/>
          <p:cNvSpPr/>
          <p:nvPr/>
        </p:nvSpPr>
        <p:spPr>
          <a:xfrm>
            <a:off x="539552" y="2340496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" name="124 Elipse"/>
          <p:cNvSpPr/>
          <p:nvPr/>
        </p:nvSpPr>
        <p:spPr>
          <a:xfrm>
            <a:off x="4870437" y="2268488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Elipse"/>
          <p:cNvSpPr/>
          <p:nvPr/>
        </p:nvSpPr>
        <p:spPr>
          <a:xfrm>
            <a:off x="1194329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128 Elipse"/>
          <p:cNvSpPr/>
          <p:nvPr/>
        </p:nvSpPr>
        <p:spPr>
          <a:xfrm>
            <a:off x="1888187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129 Elipse"/>
          <p:cNvSpPr/>
          <p:nvPr/>
        </p:nvSpPr>
        <p:spPr>
          <a:xfrm>
            <a:off x="2598509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130 Elipse"/>
          <p:cNvSpPr/>
          <p:nvPr/>
        </p:nvSpPr>
        <p:spPr>
          <a:xfrm>
            <a:off x="3308831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083727" y="1189799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132 Elipse"/>
          <p:cNvSpPr/>
          <p:nvPr/>
        </p:nvSpPr>
        <p:spPr>
          <a:xfrm>
            <a:off x="467544" y="1261807"/>
            <a:ext cx="629283" cy="934673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0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59632" cy="1124743"/>
          </a:xfrm>
          <a:prstGeom prst="rect">
            <a:avLst/>
          </a:prstGeom>
          <a:noFill/>
        </p:spPr>
      </p:pic>
      <p:sp>
        <p:nvSpPr>
          <p:cNvPr id="151" name="150 CuadroTexto"/>
          <p:cNvSpPr txBox="1"/>
          <p:nvPr/>
        </p:nvSpPr>
        <p:spPr>
          <a:xfrm>
            <a:off x="467544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1907704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2699792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1187624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3347864" y="14127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4139952" y="13407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539552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1979712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2771800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1259632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3419872" y="248418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4211960" y="241217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3" name="162 CuadroTexto"/>
          <p:cNvSpPr txBox="1"/>
          <p:nvPr/>
        </p:nvSpPr>
        <p:spPr>
          <a:xfrm>
            <a:off x="467544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4" name="163 CuadroTexto"/>
          <p:cNvSpPr txBox="1"/>
          <p:nvPr/>
        </p:nvSpPr>
        <p:spPr>
          <a:xfrm>
            <a:off x="1907704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5" name="164 CuadroTexto"/>
          <p:cNvSpPr txBox="1"/>
          <p:nvPr/>
        </p:nvSpPr>
        <p:spPr>
          <a:xfrm>
            <a:off x="2699792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6" name="165 CuadroTexto"/>
          <p:cNvSpPr txBox="1"/>
          <p:nvPr/>
        </p:nvSpPr>
        <p:spPr>
          <a:xfrm>
            <a:off x="1187624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3347864" y="36363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4139952" y="356430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69" name="168 CuadroTexto"/>
          <p:cNvSpPr txBox="1"/>
          <p:nvPr/>
        </p:nvSpPr>
        <p:spPr>
          <a:xfrm>
            <a:off x="539552" y="48604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0" name="169 CuadroTexto"/>
          <p:cNvSpPr txBox="1"/>
          <p:nvPr/>
        </p:nvSpPr>
        <p:spPr>
          <a:xfrm>
            <a:off x="1979712" y="48604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771800" y="48604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2" name="171 CuadroTexto"/>
          <p:cNvSpPr txBox="1"/>
          <p:nvPr/>
        </p:nvSpPr>
        <p:spPr>
          <a:xfrm>
            <a:off x="1259632" y="48604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3419872" y="48604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4" name="173 CuadroTexto"/>
          <p:cNvSpPr txBox="1"/>
          <p:nvPr/>
        </p:nvSpPr>
        <p:spPr>
          <a:xfrm>
            <a:off x="4211960" y="478844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61156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6" name="175 CuadroTexto"/>
          <p:cNvSpPr txBox="1"/>
          <p:nvPr/>
        </p:nvSpPr>
        <p:spPr>
          <a:xfrm>
            <a:off x="205172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2843808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8" name="177 CuadroTexto"/>
          <p:cNvSpPr txBox="1"/>
          <p:nvPr/>
        </p:nvSpPr>
        <p:spPr>
          <a:xfrm>
            <a:off x="133164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349188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4283968" y="59492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4788024" y="364502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2" name="181 CuadroTexto"/>
          <p:cNvSpPr txBox="1"/>
          <p:nvPr/>
        </p:nvSpPr>
        <p:spPr>
          <a:xfrm>
            <a:off x="5580112" y="35730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4788024" y="47164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4" name="183 CuadroTexto"/>
          <p:cNvSpPr txBox="1"/>
          <p:nvPr/>
        </p:nvSpPr>
        <p:spPr>
          <a:xfrm>
            <a:off x="5580112" y="464442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4932040" y="601257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6" name="185 CuadroTexto"/>
          <p:cNvSpPr txBox="1"/>
          <p:nvPr/>
        </p:nvSpPr>
        <p:spPr>
          <a:xfrm>
            <a:off x="5724128" y="594056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7" name="186 CuadroTexto"/>
          <p:cNvSpPr txBox="1"/>
          <p:nvPr/>
        </p:nvSpPr>
        <p:spPr>
          <a:xfrm>
            <a:off x="6300192" y="472514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8" name="187 CuadroTexto"/>
          <p:cNvSpPr txBox="1"/>
          <p:nvPr/>
        </p:nvSpPr>
        <p:spPr>
          <a:xfrm>
            <a:off x="4860032" y="24928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89" name="188 CuadroTexto"/>
          <p:cNvSpPr txBox="1"/>
          <p:nvPr/>
        </p:nvSpPr>
        <p:spPr>
          <a:xfrm>
            <a:off x="6444208" y="58772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7236296" y="58772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7951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1987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396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176368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6023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6814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7160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232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63688" y="30364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14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55403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28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20686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42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2774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49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328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63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24440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9512" y="1628800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7</a:t>
            </a:r>
            <a:endParaRPr lang="es-MX" sz="7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59632" y="188640"/>
            <a:ext cx="640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Encuentra el número perdido</a:t>
            </a:r>
          </a:p>
          <a:p>
            <a:pPr algn="ctr"/>
            <a:r>
              <a:rPr lang="es-MX" sz="4000" b="1" dirty="0" smtClean="0"/>
              <a:t>Tabla del 7</a:t>
            </a:r>
            <a:endParaRPr lang="es-MX" sz="4000" b="1" dirty="0"/>
          </a:p>
        </p:txBody>
      </p:sp>
      <p:sp>
        <p:nvSpPr>
          <p:cNvPr id="1026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Resultado de imagen para niño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4" name="AutoShape 2" descr="Resultado de imagen para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Resultado de imagen para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80728"/>
            <a:ext cx="1763688" cy="1763688"/>
          </a:xfrm>
          <a:prstGeom prst="rect">
            <a:avLst/>
          </a:prstGeom>
          <a:noFill/>
        </p:spPr>
      </p:pic>
      <p:pic>
        <p:nvPicPr>
          <p:cNvPr id="5122" name="Picture 2" descr="Resultado de imagen de busc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312949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7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7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7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21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28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35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X6= </a:t>
            </a:r>
            <a:r>
              <a:rPr lang="es-MX" sz="4000" b="1" dirty="0" smtClean="0">
                <a:solidFill>
                  <a:srgbClr val="FF0000"/>
                </a:solidFill>
              </a:rPr>
              <a:t>42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49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56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63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7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836712"/>
            <a:ext cx="4731268" cy="54006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del 7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7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7X5= </a:t>
            </a:r>
          </a:p>
          <a:p>
            <a:r>
              <a:rPr lang="es-MX" sz="4000" b="1" dirty="0" smtClean="0"/>
              <a:t>7X2=</a:t>
            </a:r>
          </a:p>
          <a:p>
            <a:r>
              <a:rPr lang="es-MX" sz="4000" b="1" dirty="0" smtClean="0"/>
              <a:t>7x8=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7x9=</a:t>
            </a:r>
          </a:p>
          <a:p>
            <a:r>
              <a:rPr lang="es-MX" sz="4000" b="1" dirty="0" smtClean="0"/>
              <a:t>7X1=</a:t>
            </a:r>
          </a:p>
          <a:p>
            <a:r>
              <a:rPr lang="es-MX" sz="4000" b="1" dirty="0" smtClean="0"/>
              <a:t>7X3=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www.unaprofe.com/wp-content/uploads/2014/07/ficha-tabla-multiplicar-del-7-burro-unapro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456384" cy="412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TABLA DE MULTIPLICAR DEL 7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16632"/>
            <a:ext cx="2076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7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7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7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21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28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35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X6= </a:t>
            </a:r>
            <a:r>
              <a:rPr lang="es-MX" sz="4000" b="1" dirty="0" smtClean="0">
                <a:solidFill>
                  <a:srgbClr val="FF0000"/>
                </a:solidFill>
              </a:rPr>
              <a:t>42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49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56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63</a:t>
            </a:r>
          </a:p>
          <a:p>
            <a:r>
              <a:rPr lang="es-MX" sz="4000" dirty="0"/>
              <a:t>7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7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m.gifmania.com.es/Letras-Animadas/Letras-Rosas/Letras-Rosas-3D/numero-7-3D-rosa-47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320652" cy="3023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144142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7</a:t>
            </a:r>
            <a:r>
              <a:rPr lang="es-MX" sz="4000" dirty="0" smtClean="0"/>
              <a:t>x0=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7x4=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7X6=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7x8=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7x1=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7X3=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7X9=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7X7=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7x5=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 smtClean="0"/>
              <a:t>7x2=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7</a:t>
            </a:r>
            <a:r>
              <a:rPr lang="es-MX" sz="4000" dirty="0" smtClean="0"/>
              <a:t>x10=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sultado de imagen para sie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6" y="109363"/>
            <a:ext cx="1428750" cy="2095501"/>
          </a:xfrm>
          <a:prstGeom prst="rect">
            <a:avLst/>
          </a:prstGeom>
          <a:noFill/>
        </p:spPr>
      </p:pic>
      <p:pic>
        <p:nvPicPr>
          <p:cNvPr id="1030" name="Picture 6" descr="Resultado de imagen para numero 7 en movimient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7143750" cy="5353051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7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FYRYry4oGUU/VEqOA6WAXUI/AAAAAAAAVvk/kK6nSjNjpso/s1600/TABL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52928" cy="590530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43608" y="18864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7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 </a:t>
            </a:r>
            <a:endParaRPr lang="es-MX" sz="4000" dirty="0"/>
          </a:p>
        </p:txBody>
      </p:sp>
      <p:sp>
        <p:nvSpPr>
          <p:cNvPr id="9" name="8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0 = 0</a:t>
            </a:r>
            <a:endParaRPr lang="es-MX" sz="9600" b="1" dirty="0"/>
          </a:p>
        </p:txBody>
      </p:sp>
      <p:pic>
        <p:nvPicPr>
          <p:cNvPr id="17412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819029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6" name="AutoShape 8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18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</p:spPr>
      </p:pic>
      <p:pic>
        <p:nvPicPr>
          <p:cNvPr id="15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1 = 7</a:t>
            </a:r>
            <a:endParaRPr lang="es-MX" sz="9600" b="1" dirty="0"/>
          </a:p>
        </p:txBody>
      </p:sp>
      <p:pic>
        <p:nvPicPr>
          <p:cNvPr id="14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819029"/>
          </a:xfrm>
          <a:prstGeom prst="rect">
            <a:avLst/>
          </a:prstGeom>
          <a:noFill/>
        </p:spPr>
      </p:pic>
      <p:pic>
        <p:nvPicPr>
          <p:cNvPr id="15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</p:spPr>
      </p:pic>
      <p:pic>
        <p:nvPicPr>
          <p:cNvPr id="2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184"/>
            <a:ext cx="1368152" cy="1368152"/>
          </a:xfrm>
          <a:prstGeom prst="rect">
            <a:avLst/>
          </a:prstGeom>
          <a:noFill/>
        </p:spPr>
      </p:pic>
      <p:pic>
        <p:nvPicPr>
          <p:cNvPr id="16390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grpSp>
        <p:nvGrpSpPr>
          <p:cNvPr id="24" name="23 Grupo"/>
          <p:cNvGrpSpPr/>
          <p:nvPr/>
        </p:nvGrpSpPr>
        <p:grpSpPr>
          <a:xfrm>
            <a:off x="3131840" y="620688"/>
            <a:ext cx="2448272" cy="2448272"/>
            <a:chOff x="3131840" y="620688"/>
            <a:chExt cx="2448272" cy="2448272"/>
          </a:xfrm>
        </p:grpSpPr>
        <p:sp>
          <p:nvSpPr>
            <p:cNvPr id="22" name="2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3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257709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2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3825" y="299695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2 = 14</a:t>
            </a:r>
            <a:endParaRPr lang="es-MX" sz="9600" b="1" dirty="0"/>
          </a:p>
        </p:txBody>
      </p:sp>
      <p:pic>
        <p:nvPicPr>
          <p:cNvPr id="18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819029"/>
          </a:xfrm>
          <a:prstGeom prst="rect">
            <a:avLst/>
          </a:prstGeom>
          <a:noFill/>
        </p:spPr>
      </p:pic>
      <p:pic>
        <p:nvPicPr>
          <p:cNvPr id="19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</p:spPr>
      </p:pic>
      <p:pic>
        <p:nvPicPr>
          <p:cNvPr id="20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grpSp>
        <p:nvGrpSpPr>
          <p:cNvPr id="25" name="24 Grupo"/>
          <p:cNvGrpSpPr/>
          <p:nvPr/>
        </p:nvGrpSpPr>
        <p:grpSpPr>
          <a:xfrm>
            <a:off x="2627784" y="908720"/>
            <a:ext cx="1368152" cy="1368152"/>
            <a:chOff x="3131840" y="620688"/>
            <a:chExt cx="2448272" cy="2448272"/>
          </a:xfrm>
        </p:grpSpPr>
        <p:sp>
          <p:nvSpPr>
            <p:cNvPr id="26" name="25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7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41" name="40 Grupo"/>
          <p:cNvGrpSpPr/>
          <p:nvPr/>
        </p:nvGrpSpPr>
        <p:grpSpPr>
          <a:xfrm>
            <a:off x="4283968" y="908720"/>
            <a:ext cx="1368152" cy="1368152"/>
            <a:chOff x="3131840" y="620688"/>
            <a:chExt cx="2448272" cy="2448272"/>
          </a:xfrm>
        </p:grpSpPr>
        <p:sp>
          <p:nvSpPr>
            <p:cNvPr id="42" name="41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3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45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157192"/>
            <a:ext cx="1368152" cy="1368152"/>
          </a:xfrm>
          <a:prstGeom prst="rect">
            <a:avLst/>
          </a:prstGeom>
          <a:noFill/>
        </p:spPr>
      </p:pic>
      <p:pic>
        <p:nvPicPr>
          <p:cNvPr id="46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15719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2924944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3 = 21</a:t>
            </a:r>
            <a:endParaRPr lang="es-MX" sz="9600" b="1" dirty="0"/>
          </a:p>
        </p:txBody>
      </p:sp>
      <p:pic>
        <p:nvPicPr>
          <p:cNvPr id="23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819029"/>
          </a:xfrm>
          <a:prstGeom prst="rect">
            <a:avLst/>
          </a:prstGeom>
          <a:noFill/>
        </p:spPr>
      </p:pic>
      <p:pic>
        <p:nvPicPr>
          <p:cNvPr id="24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</p:spPr>
      </p:pic>
      <p:pic>
        <p:nvPicPr>
          <p:cNvPr id="25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grpSp>
        <p:nvGrpSpPr>
          <p:cNvPr id="26" name="25 Grupo"/>
          <p:cNvGrpSpPr/>
          <p:nvPr/>
        </p:nvGrpSpPr>
        <p:grpSpPr>
          <a:xfrm>
            <a:off x="2123728" y="764704"/>
            <a:ext cx="3024336" cy="1368152"/>
            <a:chOff x="2627784" y="908720"/>
            <a:chExt cx="3024336" cy="1368152"/>
          </a:xfrm>
        </p:grpSpPr>
        <p:grpSp>
          <p:nvGrpSpPr>
            <p:cNvPr id="27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2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29" name="28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0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3" name="32 Grupo"/>
          <p:cNvGrpSpPr/>
          <p:nvPr/>
        </p:nvGrpSpPr>
        <p:grpSpPr>
          <a:xfrm>
            <a:off x="5436096" y="692696"/>
            <a:ext cx="1368152" cy="1368152"/>
            <a:chOff x="3131840" y="620688"/>
            <a:chExt cx="2448272" cy="2448272"/>
          </a:xfrm>
        </p:grpSpPr>
        <p:sp>
          <p:nvSpPr>
            <p:cNvPr id="34" name="3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8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4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13176"/>
            <a:ext cx="1368152" cy="1368152"/>
          </a:xfrm>
          <a:prstGeom prst="rect">
            <a:avLst/>
          </a:prstGeom>
          <a:noFill/>
        </p:spPr>
      </p:pic>
      <p:pic>
        <p:nvPicPr>
          <p:cNvPr id="5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85184"/>
            <a:ext cx="1368152" cy="1368152"/>
          </a:xfrm>
          <a:prstGeom prst="rect">
            <a:avLst/>
          </a:prstGeom>
          <a:noFill/>
        </p:spPr>
      </p:pic>
      <p:pic>
        <p:nvPicPr>
          <p:cNvPr id="5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08518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53198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67944" y="270892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4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39752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4 = 28</a:t>
            </a:r>
            <a:endParaRPr lang="es-MX" sz="9600" b="1" dirty="0"/>
          </a:p>
        </p:txBody>
      </p:sp>
      <p:pic>
        <p:nvPicPr>
          <p:cNvPr id="26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27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28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pic>
        <p:nvPicPr>
          <p:cNvPr id="2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733256"/>
            <a:ext cx="864096" cy="864096"/>
          </a:xfrm>
          <a:prstGeom prst="rect">
            <a:avLst/>
          </a:prstGeom>
          <a:noFill/>
        </p:spPr>
      </p:pic>
      <p:pic>
        <p:nvPicPr>
          <p:cNvPr id="3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733256"/>
            <a:ext cx="864096" cy="864096"/>
          </a:xfrm>
          <a:prstGeom prst="rect">
            <a:avLst/>
          </a:prstGeom>
          <a:noFill/>
        </p:spPr>
      </p:pic>
      <p:pic>
        <p:nvPicPr>
          <p:cNvPr id="3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733256"/>
            <a:ext cx="864096" cy="864096"/>
          </a:xfrm>
          <a:prstGeom prst="rect">
            <a:avLst/>
          </a:prstGeom>
          <a:noFill/>
        </p:spPr>
      </p:pic>
      <p:pic>
        <p:nvPicPr>
          <p:cNvPr id="3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733256"/>
            <a:ext cx="864096" cy="864096"/>
          </a:xfrm>
          <a:prstGeom prst="rect">
            <a:avLst/>
          </a:prstGeom>
          <a:noFill/>
        </p:spPr>
      </p:pic>
      <p:grpSp>
        <p:nvGrpSpPr>
          <p:cNvPr id="33" name="32 Grupo"/>
          <p:cNvGrpSpPr/>
          <p:nvPr/>
        </p:nvGrpSpPr>
        <p:grpSpPr>
          <a:xfrm>
            <a:off x="1259632" y="1052736"/>
            <a:ext cx="1368152" cy="1368152"/>
            <a:chOff x="3131840" y="620688"/>
            <a:chExt cx="2448272" cy="2448272"/>
          </a:xfrm>
        </p:grpSpPr>
        <p:sp>
          <p:nvSpPr>
            <p:cNvPr id="34" name="33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5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36" name="35 Grupo"/>
          <p:cNvGrpSpPr/>
          <p:nvPr/>
        </p:nvGrpSpPr>
        <p:grpSpPr>
          <a:xfrm>
            <a:off x="2771800" y="1052736"/>
            <a:ext cx="1368152" cy="1368152"/>
            <a:chOff x="3131840" y="620688"/>
            <a:chExt cx="2448272" cy="2448272"/>
          </a:xfrm>
        </p:grpSpPr>
        <p:sp>
          <p:nvSpPr>
            <p:cNvPr id="37" name="3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8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39" name="38 Grupo"/>
          <p:cNvGrpSpPr/>
          <p:nvPr/>
        </p:nvGrpSpPr>
        <p:grpSpPr>
          <a:xfrm>
            <a:off x="4283968" y="1052736"/>
            <a:ext cx="1368152" cy="1368152"/>
            <a:chOff x="3131840" y="620688"/>
            <a:chExt cx="2448272" cy="2448272"/>
          </a:xfrm>
        </p:grpSpPr>
        <p:sp>
          <p:nvSpPr>
            <p:cNvPr id="40" name="39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1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60" name="59 Grupo"/>
          <p:cNvGrpSpPr/>
          <p:nvPr/>
        </p:nvGrpSpPr>
        <p:grpSpPr>
          <a:xfrm>
            <a:off x="5724128" y="980728"/>
            <a:ext cx="1368152" cy="1368152"/>
            <a:chOff x="3131840" y="620688"/>
            <a:chExt cx="2448272" cy="2448272"/>
          </a:xfrm>
        </p:grpSpPr>
        <p:sp>
          <p:nvSpPr>
            <p:cNvPr id="61" name="60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2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 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85293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1897" y="3501008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5 = 35</a:t>
            </a:r>
            <a:endParaRPr lang="es-MX" sz="9600" b="1" dirty="0"/>
          </a:p>
        </p:txBody>
      </p:sp>
      <p:pic>
        <p:nvPicPr>
          <p:cNvPr id="30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31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32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965419" cy="1556792"/>
          </a:xfrm>
          <a:prstGeom prst="rect">
            <a:avLst/>
          </a:prstGeom>
          <a:noFill/>
        </p:spPr>
      </p:pic>
      <p:grpSp>
        <p:nvGrpSpPr>
          <p:cNvPr id="33" name="32 Grupo"/>
          <p:cNvGrpSpPr/>
          <p:nvPr/>
        </p:nvGrpSpPr>
        <p:grpSpPr>
          <a:xfrm>
            <a:off x="2123728" y="764704"/>
            <a:ext cx="2448272" cy="1080120"/>
            <a:chOff x="2627784" y="908720"/>
            <a:chExt cx="3024336" cy="1368152"/>
          </a:xfrm>
        </p:grpSpPr>
        <p:grpSp>
          <p:nvGrpSpPr>
            <p:cNvPr id="34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38" name="37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9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36" name="35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7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7" name="46 Grupo"/>
          <p:cNvGrpSpPr/>
          <p:nvPr/>
        </p:nvGrpSpPr>
        <p:grpSpPr>
          <a:xfrm>
            <a:off x="2123728" y="1916832"/>
            <a:ext cx="2448272" cy="1080120"/>
            <a:chOff x="2627784" y="908720"/>
            <a:chExt cx="3024336" cy="1368152"/>
          </a:xfrm>
        </p:grpSpPr>
        <p:grpSp>
          <p:nvGrpSpPr>
            <p:cNvPr id="48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69" name="68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75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67" name="66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68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6" name="75 Grupo"/>
          <p:cNvGrpSpPr/>
          <p:nvPr/>
        </p:nvGrpSpPr>
        <p:grpSpPr>
          <a:xfrm>
            <a:off x="4716016" y="1196752"/>
            <a:ext cx="1224136" cy="1224136"/>
            <a:chOff x="3131840" y="620688"/>
            <a:chExt cx="2448272" cy="2448272"/>
          </a:xfrm>
        </p:grpSpPr>
        <p:sp>
          <p:nvSpPr>
            <p:cNvPr id="77" name="76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8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8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733256"/>
            <a:ext cx="864096" cy="864096"/>
          </a:xfrm>
          <a:prstGeom prst="rect">
            <a:avLst/>
          </a:prstGeom>
          <a:noFill/>
        </p:spPr>
      </p:pic>
      <p:pic>
        <p:nvPicPr>
          <p:cNvPr id="8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733256"/>
            <a:ext cx="864096" cy="864096"/>
          </a:xfrm>
          <a:prstGeom prst="rect">
            <a:avLst/>
          </a:prstGeom>
          <a:noFill/>
        </p:spPr>
      </p:pic>
      <p:pic>
        <p:nvPicPr>
          <p:cNvPr id="8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733256"/>
            <a:ext cx="864096" cy="864096"/>
          </a:xfrm>
          <a:prstGeom prst="rect">
            <a:avLst/>
          </a:prstGeom>
          <a:noFill/>
        </p:spPr>
      </p:pic>
      <p:pic>
        <p:nvPicPr>
          <p:cNvPr id="83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733256"/>
            <a:ext cx="864096" cy="864096"/>
          </a:xfrm>
          <a:prstGeom prst="rect">
            <a:avLst/>
          </a:prstGeom>
          <a:noFill/>
        </p:spPr>
      </p:pic>
      <p:pic>
        <p:nvPicPr>
          <p:cNvPr id="84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7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81190" y="1052736"/>
            <a:ext cx="212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pelotas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90003" y="278092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659540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7 x 6 = 42</a:t>
            </a:r>
            <a:endParaRPr lang="es-MX" sz="9600" b="1" dirty="0"/>
          </a:p>
        </p:txBody>
      </p:sp>
      <p:pic>
        <p:nvPicPr>
          <p:cNvPr id="34" name="Picture 4" descr="http://previews.123rf.com/images/izakowski/izakowski1204/izakowski120400150/13276700-cartoon-illustration-with-number-seven-and-octopuse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59632" cy="1414674"/>
          </a:xfrm>
          <a:prstGeom prst="rect">
            <a:avLst/>
          </a:prstGeom>
          <a:noFill/>
        </p:spPr>
      </p:pic>
      <p:pic>
        <p:nvPicPr>
          <p:cNvPr id="35" name="Picture 10" descr="http://2.bp.blogspot.com/-yS3ROaqk5Y4/UsWJgXq0LDI/AAAAAAACHT8/ZCD-l5Hq2Lc/s1600/ilustracion+de+los+Tres+Reyes+Magos+en+bonitos+co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5201816"/>
            <a:ext cx="1656184" cy="1656184"/>
          </a:xfrm>
          <a:prstGeom prst="rect">
            <a:avLst/>
          </a:prstGeom>
          <a:noFill/>
        </p:spPr>
      </p:pic>
      <p:pic>
        <p:nvPicPr>
          <p:cNvPr id="36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965419" cy="1556792"/>
          </a:xfrm>
          <a:prstGeom prst="rect">
            <a:avLst/>
          </a:prstGeom>
          <a:noFill/>
        </p:spPr>
      </p:pic>
      <p:grpSp>
        <p:nvGrpSpPr>
          <p:cNvPr id="37" name="36 Grupo"/>
          <p:cNvGrpSpPr/>
          <p:nvPr/>
        </p:nvGrpSpPr>
        <p:grpSpPr>
          <a:xfrm>
            <a:off x="2123728" y="764704"/>
            <a:ext cx="3024336" cy="1368152"/>
            <a:chOff x="2627784" y="908720"/>
            <a:chExt cx="3024336" cy="1368152"/>
          </a:xfrm>
        </p:grpSpPr>
        <p:grpSp>
          <p:nvGrpSpPr>
            <p:cNvPr id="38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42" name="41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3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40" name="39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1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4" name="43 Grupo"/>
          <p:cNvGrpSpPr/>
          <p:nvPr/>
        </p:nvGrpSpPr>
        <p:grpSpPr>
          <a:xfrm>
            <a:off x="5364088" y="764704"/>
            <a:ext cx="1368152" cy="1368152"/>
            <a:chOff x="3131840" y="620688"/>
            <a:chExt cx="2448272" cy="2448272"/>
          </a:xfrm>
        </p:grpSpPr>
        <p:sp>
          <p:nvSpPr>
            <p:cNvPr id="45" name="4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6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grpSp>
        <p:nvGrpSpPr>
          <p:cNvPr id="47" name="46 Grupo"/>
          <p:cNvGrpSpPr/>
          <p:nvPr/>
        </p:nvGrpSpPr>
        <p:grpSpPr>
          <a:xfrm>
            <a:off x="2123728" y="2276872"/>
            <a:ext cx="3024336" cy="1368152"/>
            <a:chOff x="2627784" y="908720"/>
            <a:chExt cx="3024336" cy="1368152"/>
          </a:xfrm>
        </p:grpSpPr>
        <p:grpSp>
          <p:nvGrpSpPr>
            <p:cNvPr id="48" name="24 Grupo"/>
            <p:cNvGrpSpPr/>
            <p:nvPr/>
          </p:nvGrpSpPr>
          <p:grpSpPr>
            <a:xfrm>
              <a:off x="2627784" y="908720"/>
              <a:ext cx="1368152" cy="1368152"/>
              <a:chOff x="3131840" y="620688"/>
              <a:chExt cx="2448272" cy="2448272"/>
            </a:xfrm>
          </p:grpSpPr>
          <p:sp>
            <p:nvSpPr>
              <p:cNvPr id="52" name="51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53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40 Grupo"/>
            <p:cNvGrpSpPr/>
            <p:nvPr/>
          </p:nvGrpSpPr>
          <p:grpSpPr>
            <a:xfrm>
              <a:off x="4283968" y="908720"/>
              <a:ext cx="1368152" cy="1368152"/>
              <a:chOff x="3131840" y="620688"/>
              <a:chExt cx="2448272" cy="2448272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3131840" y="620688"/>
                <a:ext cx="2448272" cy="2448272"/>
              </a:xfrm>
              <a:prstGeom prst="ellips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51" name="Picture 4" descr="http://previews.123rf.com/images/olenakravchenko/olenakravchenko1403/olenakravchenko140300007/26621733-Patr-n-de-siete-flores-compuestas-de-piedras-preciosas-de-diferentes-colores-azul-zafiro-rojo-rub-es-Foto-de-archiv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35896" y="1124744"/>
                <a:ext cx="1512168" cy="151216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4" name="53 Grupo"/>
          <p:cNvGrpSpPr/>
          <p:nvPr/>
        </p:nvGrpSpPr>
        <p:grpSpPr>
          <a:xfrm>
            <a:off x="5364088" y="2204864"/>
            <a:ext cx="1368152" cy="1368152"/>
            <a:chOff x="3131840" y="620688"/>
            <a:chExt cx="2448272" cy="2448272"/>
          </a:xfrm>
        </p:grpSpPr>
        <p:sp>
          <p:nvSpPr>
            <p:cNvPr id="55" name="54 Elipse"/>
            <p:cNvSpPr/>
            <p:nvPr/>
          </p:nvSpPr>
          <p:spPr>
            <a:xfrm>
              <a:off x="3131840" y="620688"/>
              <a:ext cx="2448272" cy="2448272"/>
            </a:xfrm>
            <a:prstGeom prst="ellipse">
              <a:avLst/>
            </a:prstGeom>
            <a:ln w="508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6" name="Picture 4" descr="http://previews.123rf.com/images/olenakravchenko/olenakravchenko1403/olenakravchenko140300007/26621733-Patr-n-de-siete-flores-compuestas-de-piedras-preciosas-de-diferentes-colores-azul-zafiro-rojo-rub-es-Foto-de-archiv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1124744"/>
              <a:ext cx="1512168" cy="1512168"/>
            </a:xfrm>
            <a:prstGeom prst="rect">
              <a:avLst/>
            </a:prstGeom>
            <a:noFill/>
          </p:spPr>
        </p:pic>
      </p:grpSp>
      <p:pic>
        <p:nvPicPr>
          <p:cNvPr id="57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733256"/>
            <a:ext cx="864096" cy="864096"/>
          </a:xfrm>
          <a:prstGeom prst="rect">
            <a:avLst/>
          </a:prstGeom>
          <a:noFill/>
        </p:spPr>
      </p:pic>
      <p:pic>
        <p:nvPicPr>
          <p:cNvPr id="58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733256"/>
            <a:ext cx="864096" cy="864096"/>
          </a:xfrm>
          <a:prstGeom prst="rect">
            <a:avLst/>
          </a:prstGeom>
          <a:noFill/>
        </p:spPr>
      </p:pic>
      <p:pic>
        <p:nvPicPr>
          <p:cNvPr id="59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733256"/>
            <a:ext cx="864096" cy="864096"/>
          </a:xfrm>
          <a:prstGeom prst="rect">
            <a:avLst/>
          </a:prstGeom>
          <a:noFill/>
        </p:spPr>
      </p:pic>
      <p:pic>
        <p:nvPicPr>
          <p:cNvPr id="60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733256"/>
            <a:ext cx="864096" cy="864096"/>
          </a:xfrm>
          <a:prstGeom prst="rect">
            <a:avLst/>
          </a:prstGeom>
          <a:noFill/>
        </p:spPr>
      </p:pic>
      <p:pic>
        <p:nvPicPr>
          <p:cNvPr id="61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733256"/>
            <a:ext cx="864096" cy="864096"/>
          </a:xfrm>
          <a:prstGeom prst="rect">
            <a:avLst/>
          </a:prstGeom>
          <a:noFill/>
        </p:spPr>
      </p:pic>
      <p:pic>
        <p:nvPicPr>
          <p:cNvPr id="62" name="Picture 4" descr="http://previews.123rf.com/images/olenakravchenko/olenakravchenko1403/olenakravchenko140300007/26621733-Patr-n-de-siete-flores-compuestas-de-piedras-preciosas-de-diferentes-colores-azul-zafiro-rojo-rub-es-Foto-de-arch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73325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441</Words>
  <Application>Microsoft Office PowerPoint</Application>
  <PresentationFormat>Presentación en pantalla (4:3)</PresentationFormat>
  <Paragraphs>194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SERIE DE LA TABLA DE MULTIPLICAR DEL 7</vt:lpstr>
      <vt:lpstr>TABLA DE MULTIPLICAR DEL 7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Ejercicio de la Tabla del 7</vt:lpstr>
      <vt:lpstr>Ejercicio de la Tabla del 7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Ba-k.com</cp:lastModifiedBy>
  <cp:revision>150</cp:revision>
  <dcterms:created xsi:type="dcterms:W3CDTF">2015-09-21T13:40:01Z</dcterms:created>
  <dcterms:modified xsi:type="dcterms:W3CDTF">2017-01-30T19:21:23Z</dcterms:modified>
</cp:coreProperties>
</file>