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69" r:id="rId4"/>
    <p:sldId id="270" r:id="rId5"/>
    <p:sldId id="271" r:id="rId6"/>
    <p:sldId id="273" r:id="rId7"/>
    <p:sldId id="275" r:id="rId8"/>
    <p:sldId id="276" r:id="rId9"/>
    <p:sldId id="279" r:id="rId10"/>
    <p:sldId id="280" r:id="rId11"/>
  </p:sldIdLst>
  <p:sldSz cx="9144000" cy="6858000" type="letter"/>
  <p:notesSz cx="6858000" cy="9144000"/>
  <p:defaultTextStyle>
    <a:defPPr>
      <a:defRPr lang="es-MX"/>
    </a:defPPr>
    <a:lvl1pPr marL="0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35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70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805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740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675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610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545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480" algn="l" defTabSz="95787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7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8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7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6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6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5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4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35" indent="0">
              <a:buNone/>
              <a:defRPr sz="2100" b="1"/>
            </a:lvl2pPr>
            <a:lvl3pPr marL="957870" indent="0">
              <a:buNone/>
              <a:defRPr sz="1900" b="1"/>
            </a:lvl3pPr>
            <a:lvl4pPr marL="1436805" indent="0">
              <a:buNone/>
              <a:defRPr sz="1700" b="1"/>
            </a:lvl4pPr>
            <a:lvl5pPr marL="1915740" indent="0">
              <a:buNone/>
              <a:defRPr sz="1700" b="1"/>
            </a:lvl5pPr>
            <a:lvl6pPr marL="2394675" indent="0">
              <a:buNone/>
              <a:defRPr sz="1700" b="1"/>
            </a:lvl6pPr>
            <a:lvl7pPr marL="2873610" indent="0">
              <a:buNone/>
              <a:defRPr sz="1700" b="1"/>
            </a:lvl7pPr>
            <a:lvl8pPr marL="3352545" indent="0">
              <a:buNone/>
              <a:defRPr sz="1700" b="1"/>
            </a:lvl8pPr>
            <a:lvl9pPr marL="3831480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35" indent="0">
              <a:buNone/>
              <a:defRPr sz="2100" b="1"/>
            </a:lvl2pPr>
            <a:lvl3pPr marL="957870" indent="0">
              <a:buNone/>
              <a:defRPr sz="1900" b="1"/>
            </a:lvl3pPr>
            <a:lvl4pPr marL="1436805" indent="0">
              <a:buNone/>
              <a:defRPr sz="1700" b="1"/>
            </a:lvl4pPr>
            <a:lvl5pPr marL="1915740" indent="0">
              <a:buNone/>
              <a:defRPr sz="1700" b="1"/>
            </a:lvl5pPr>
            <a:lvl6pPr marL="2394675" indent="0">
              <a:buNone/>
              <a:defRPr sz="1700" b="1"/>
            </a:lvl6pPr>
            <a:lvl7pPr marL="2873610" indent="0">
              <a:buNone/>
              <a:defRPr sz="1700" b="1"/>
            </a:lvl7pPr>
            <a:lvl8pPr marL="3352545" indent="0">
              <a:buNone/>
              <a:defRPr sz="1700" b="1"/>
            </a:lvl8pPr>
            <a:lvl9pPr marL="3831480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35" indent="0">
              <a:buNone/>
              <a:defRPr sz="1300"/>
            </a:lvl2pPr>
            <a:lvl3pPr marL="957870" indent="0">
              <a:buNone/>
              <a:defRPr sz="1000"/>
            </a:lvl3pPr>
            <a:lvl4pPr marL="1436805" indent="0">
              <a:buNone/>
              <a:defRPr sz="900"/>
            </a:lvl4pPr>
            <a:lvl5pPr marL="1915740" indent="0">
              <a:buNone/>
              <a:defRPr sz="900"/>
            </a:lvl5pPr>
            <a:lvl6pPr marL="2394675" indent="0">
              <a:buNone/>
              <a:defRPr sz="900"/>
            </a:lvl6pPr>
            <a:lvl7pPr marL="2873610" indent="0">
              <a:buNone/>
              <a:defRPr sz="900"/>
            </a:lvl7pPr>
            <a:lvl8pPr marL="3352545" indent="0">
              <a:buNone/>
              <a:defRPr sz="900"/>
            </a:lvl8pPr>
            <a:lvl9pPr marL="383148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935" indent="0">
              <a:buNone/>
              <a:defRPr sz="2900"/>
            </a:lvl2pPr>
            <a:lvl3pPr marL="957870" indent="0">
              <a:buNone/>
              <a:defRPr sz="2500"/>
            </a:lvl3pPr>
            <a:lvl4pPr marL="1436805" indent="0">
              <a:buNone/>
              <a:defRPr sz="2100"/>
            </a:lvl4pPr>
            <a:lvl5pPr marL="1915740" indent="0">
              <a:buNone/>
              <a:defRPr sz="2100"/>
            </a:lvl5pPr>
            <a:lvl6pPr marL="2394675" indent="0">
              <a:buNone/>
              <a:defRPr sz="2100"/>
            </a:lvl6pPr>
            <a:lvl7pPr marL="2873610" indent="0">
              <a:buNone/>
              <a:defRPr sz="2100"/>
            </a:lvl7pPr>
            <a:lvl8pPr marL="3352545" indent="0">
              <a:buNone/>
              <a:defRPr sz="2100"/>
            </a:lvl8pPr>
            <a:lvl9pPr marL="3831480" indent="0">
              <a:buNone/>
              <a:defRPr sz="21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35" indent="0">
              <a:buNone/>
              <a:defRPr sz="1300"/>
            </a:lvl2pPr>
            <a:lvl3pPr marL="957870" indent="0">
              <a:buNone/>
              <a:defRPr sz="1000"/>
            </a:lvl3pPr>
            <a:lvl4pPr marL="1436805" indent="0">
              <a:buNone/>
              <a:defRPr sz="900"/>
            </a:lvl4pPr>
            <a:lvl5pPr marL="1915740" indent="0">
              <a:buNone/>
              <a:defRPr sz="900"/>
            </a:lvl5pPr>
            <a:lvl6pPr marL="2394675" indent="0">
              <a:buNone/>
              <a:defRPr sz="900"/>
            </a:lvl6pPr>
            <a:lvl7pPr marL="2873610" indent="0">
              <a:buNone/>
              <a:defRPr sz="900"/>
            </a:lvl7pPr>
            <a:lvl8pPr marL="3352545" indent="0">
              <a:buNone/>
              <a:defRPr sz="900"/>
            </a:lvl8pPr>
            <a:lvl9pPr marL="383148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5787" tIns="47893" rIns="95787" bIns="4789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87" tIns="47893" rIns="95787" bIns="4789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585F9-3AD9-4524-B262-E38D357B8FF5}" type="datetimeFigureOut">
              <a:rPr lang="es-MX" smtClean="0"/>
              <a:pPr/>
              <a:t>25/10/2023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876E9-F330-48E2-83FD-83D2064B1A1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87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202" indent="-359202" algn="l" defTabSz="95787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69" indent="-299334" algn="l" defTabSz="95787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338" indent="-239467" algn="l" defTabSz="95787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72" indent="-239467" algn="l" defTabSz="95787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207" indent="-239467" algn="l" defTabSz="95787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143" indent="-239467" algn="l" defTabSz="95787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077" indent="-239467" algn="l" defTabSz="95787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2012" indent="-239467" algn="l" defTabSz="95787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948" indent="-239467" algn="l" defTabSz="95787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35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70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805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740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675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610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545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480" algn="l" defTabSz="95787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505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2130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10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5557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10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3781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7" name="106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2365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10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6929454" y="2901403"/>
              <a:ext cx="63190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100</a:t>
              </a:r>
            </a:p>
          </p:txBody>
        </p:sp>
        <p:sp>
          <p:nvSpPr>
            <p:cNvPr id="181" name="180 CuadroTexto"/>
            <p:cNvSpPr txBox="1"/>
            <p:nvPr/>
          </p:nvSpPr>
          <p:spPr>
            <a:xfrm>
              <a:off x="7858148" y="347290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595840" y="325859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40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80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072330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60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143768" y="3711363"/>
              <a:ext cx="928694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36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10x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7" name="Picture 2" descr="Resultado de imagen para NUMERO 9 PARA COLOR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428604"/>
            <a:ext cx="2571768" cy="2357453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1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1</a:t>
            </a:r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8215338" y="3286124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7738716" y="4786322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52832" y="385762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8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238650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1x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numero 5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6626" name="AutoShape 2" descr="Resultado de imagen para numero 4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Resultado de imagen para numero 3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2" descr="Resultado de imagen para numero dos para colore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pSp>
        <p:nvGrpSpPr>
          <p:cNvPr id="125" name="124 Grupo"/>
          <p:cNvGrpSpPr/>
          <p:nvPr/>
        </p:nvGrpSpPr>
        <p:grpSpPr>
          <a:xfrm>
            <a:off x="3071802" y="-24"/>
            <a:ext cx="3681452" cy="2876553"/>
            <a:chOff x="3071802" y="-24"/>
            <a:chExt cx="3681452" cy="2876553"/>
          </a:xfrm>
        </p:grpSpPr>
        <p:pic>
          <p:nvPicPr>
            <p:cNvPr id="122" name="121 Imagen" descr="136918b7c7cbaa8c3c9c7b931cb7f36d.png"/>
            <p:cNvPicPr>
              <a:picLocks noChangeAspect="1"/>
            </p:cNvPicPr>
            <p:nvPr/>
          </p:nvPicPr>
          <p:blipFill>
            <a:blip r:embed="rId2" cstate="print"/>
            <a:srcRect b="2857"/>
            <a:stretch>
              <a:fillRect/>
            </a:stretch>
          </p:blipFill>
          <p:spPr>
            <a:xfrm>
              <a:off x="5000628" y="500042"/>
              <a:ext cx="1232301" cy="2143140"/>
            </a:xfrm>
            <a:prstGeom prst="rect">
              <a:avLst/>
            </a:prstGeom>
          </p:spPr>
        </p:pic>
        <p:sp>
          <p:nvSpPr>
            <p:cNvPr id="10" name="9 CuadroTexto"/>
            <p:cNvSpPr txBox="1"/>
            <p:nvPr/>
          </p:nvSpPr>
          <p:spPr>
            <a:xfrm>
              <a:off x="3721585" y="-24"/>
              <a:ext cx="1943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400" dirty="0">
                  <a:latin typeface="Comic Sans MS" pitchFamily="66" charset="0"/>
                </a:rPr>
                <a:t>TABLA DE 1</a:t>
              </a:r>
            </a:p>
          </p:txBody>
        </p:sp>
        <p:sp>
          <p:nvSpPr>
            <p:cNvPr id="80" name="20 Elipse"/>
            <p:cNvSpPr/>
            <p:nvPr/>
          </p:nvSpPr>
          <p:spPr>
            <a:xfrm>
              <a:off x="6429388" y="42860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87" name="20 Elipse"/>
            <p:cNvSpPr/>
            <p:nvPr/>
          </p:nvSpPr>
          <p:spPr>
            <a:xfrm>
              <a:off x="6429388" y="78579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94" name="20 Elipse"/>
            <p:cNvSpPr/>
            <p:nvPr/>
          </p:nvSpPr>
          <p:spPr>
            <a:xfrm>
              <a:off x="6429404" y="114298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01" name="20 Elipse"/>
            <p:cNvSpPr/>
            <p:nvPr/>
          </p:nvSpPr>
          <p:spPr>
            <a:xfrm>
              <a:off x="6429388" y="150017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08" name="20 Elipse"/>
            <p:cNvSpPr/>
            <p:nvPr/>
          </p:nvSpPr>
          <p:spPr>
            <a:xfrm>
              <a:off x="6429388" y="1857366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15" name="114 Flecha abajo"/>
            <p:cNvSpPr/>
            <p:nvPr/>
          </p:nvSpPr>
          <p:spPr>
            <a:xfrm>
              <a:off x="6429388" y="71438"/>
              <a:ext cx="214314" cy="28572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7" name="106 Imagen" descr="111.pn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071802" y="428604"/>
              <a:ext cx="2357454" cy="2447925"/>
            </a:xfrm>
            <a:prstGeom prst="rect">
              <a:avLst/>
            </a:prstGeom>
          </p:spPr>
        </p:pic>
      </p:grpSp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6" name="125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9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" name="12 Imagen" descr="9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6116" y="285728"/>
            <a:ext cx="3071833" cy="2500330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9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3781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7" name="106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9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191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176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072330" y="2928934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90</a:t>
              </a:r>
            </a:p>
          </p:txBody>
        </p:sp>
        <p:sp>
          <p:nvSpPr>
            <p:cNvPr id="181" name="180 CuadroTexto"/>
            <p:cNvSpPr txBox="1"/>
            <p:nvPr/>
          </p:nvSpPr>
          <p:spPr>
            <a:xfrm>
              <a:off x="7858148" y="347290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595840" y="325859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36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72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072330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54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9x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8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8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3781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8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072330" y="2928934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80</a:t>
              </a:r>
            </a:p>
          </p:txBody>
        </p:sp>
        <p:sp>
          <p:nvSpPr>
            <p:cNvPr id="181" name="180 CuadroTexto"/>
            <p:cNvSpPr txBox="1"/>
            <p:nvPr/>
          </p:nvSpPr>
          <p:spPr>
            <a:xfrm>
              <a:off x="8143900" y="3258593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16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595840" y="325859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32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64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072330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48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8x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7" name="116 Imagen" descr="ocho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3240" y="285728"/>
            <a:ext cx="2433548" cy="2500330"/>
          </a:xfrm>
          <a:prstGeom prst="rect">
            <a:avLst/>
          </a:prstGeom>
        </p:spPr>
      </p:pic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6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7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7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7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738716" y="290140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28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56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072330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42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7x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7" name="106 Imagen" descr="7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442" y="461490"/>
            <a:ext cx="2276632" cy="2324568"/>
          </a:xfrm>
          <a:prstGeom prst="rect">
            <a:avLst/>
          </a:prstGeom>
        </p:spPr>
      </p:pic>
      <p:sp>
        <p:nvSpPr>
          <p:cNvPr id="10242" name="AutoShape 2" descr="Resultado de imagen para niños para pintar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2" name="121 Imagen" descr="11b5259a9f387b7048cd37191b2f072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285728"/>
            <a:ext cx="1000132" cy="2507559"/>
          </a:xfrm>
          <a:prstGeom prst="rect">
            <a:avLst/>
          </a:prstGeom>
        </p:spPr>
      </p:pic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5" name="124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6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6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6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572396" y="325859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24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48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072330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6x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6626" name="Picture 2" descr="Resultado de imagen para NUMERO 6  PARA PIN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28604"/>
            <a:ext cx="2357454" cy="2357454"/>
          </a:xfrm>
          <a:prstGeom prst="rect">
            <a:avLst/>
          </a:prstGeom>
          <a:noFill/>
        </p:spPr>
      </p:pic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7" name="116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5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5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5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738716" y="290140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40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238650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5x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numero 5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7" name="106 Imagen" descr="5g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16877" y="500042"/>
            <a:ext cx="2698197" cy="2143140"/>
          </a:xfrm>
          <a:prstGeom prst="rect">
            <a:avLst/>
          </a:prstGeom>
        </p:spPr>
      </p:pic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21585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4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4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4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738716" y="290140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16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32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238650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4x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numero 5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6626" name="AutoShape 2" descr="Resultado de imagen para numero 4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7" name="116 Imagen" descr="4b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4028" y="357166"/>
            <a:ext cx="2366732" cy="2262182"/>
          </a:xfrm>
          <a:prstGeom prst="rect">
            <a:avLst/>
          </a:prstGeom>
        </p:spPr>
      </p:pic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793593" y="-24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Comic Sans MS" pitchFamily="66" charset="0"/>
              </a:rPr>
              <a:t>TABLA DE 3</a:t>
            </a:r>
          </a:p>
        </p:txBody>
      </p:sp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3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" name="20 Elipse"/>
          <p:cNvSpPr/>
          <p:nvPr/>
        </p:nvSpPr>
        <p:spPr>
          <a:xfrm>
            <a:off x="6429388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20 Elipse"/>
          <p:cNvSpPr/>
          <p:nvPr/>
        </p:nvSpPr>
        <p:spPr>
          <a:xfrm>
            <a:off x="6429388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4" name="20 Elipse"/>
          <p:cNvSpPr/>
          <p:nvPr/>
        </p:nvSpPr>
        <p:spPr>
          <a:xfrm>
            <a:off x="6429404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" name="20 Elipse"/>
          <p:cNvSpPr/>
          <p:nvPr/>
        </p:nvSpPr>
        <p:spPr>
          <a:xfrm>
            <a:off x="6429388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8" name="20 Elipse"/>
          <p:cNvSpPr/>
          <p:nvPr/>
        </p:nvSpPr>
        <p:spPr>
          <a:xfrm>
            <a:off x="6429388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3</a:t>
            </a:r>
          </a:p>
        </p:txBody>
      </p:sp>
      <p:sp>
        <p:nvSpPr>
          <p:cNvPr id="115" name="114 Flecha abajo"/>
          <p:cNvSpPr/>
          <p:nvPr/>
        </p:nvSpPr>
        <p:spPr>
          <a:xfrm>
            <a:off x="6429388" y="71438"/>
            <a:ext cx="214314" cy="2857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738716" y="290140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8143900" y="442913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12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24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238650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numero 5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6626" name="AutoShape 2" descr="Resultado de imagen para numero 4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Resultado de imagen para numero 3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7" name="106 Imagen" descr="333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8063" y="357167"/>
            <a:ext cx="2388449" cy="2464102"/>
          </a:xfrm>
          <a:prstGeom prst="rect">
            <a:avLst/>
          </a:prstGeom>
        </p:spPr>
      </p:pic>
      <p:pic>
        <p:nvPicPr>
          <p:cNvPr id="125" name="124 Imagen" descr="1bdcb68d0bf130d5a46cbdfa2037fa8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667"/>
          <a:stretch>
            <a:fillRect/>
          </a:stretch>
        </p:blipFill>
        <p:spPr>
          <a:xfrm>
            <a:off x="2928926" y="214290"/>
            <a:ext cx="1285884" cy="2428892"/>
          </a:xfrm>
          <a:prstGeom prst="rect">
            <a:avLst/>
          </a:prstGeom>
        </p:spPr>
      </p:pic>
      <p:sp>
        <p:nvSpPr>
          <p:cNvPr id="126" name="125 CuadroTexto"/>
          <p:cNvSpPr txBox="1"/>
          <p:nvPr/>
        </p:nvSpPr>
        <p:spPr>
          <a:xfrm>
            <a:off x="3428992" y="1428736"/>
            <a:ext cx="285752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b="1" dirty="0"/>
              <a:t>3</a:t>
            </a:r>
          </a:p>
        </p:txBody>
      </p:sp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37348" y="142854"/>
          <a:ext cx="2786083" cy="5357850"/>
        </p:xfrm>
        <a:graphic>
          <a:graphicData uri="http://schemas.openxmlformats.org/drawingml/2006/table">
            <a:tbl>
              <a:tblPr/>
              <a:tblGrid>
                <a:gridCol w="35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1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i="0" u="none" strike="noStrike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90" name="AutoShape 2" descr="Imagen relacionada"/>
          <p:cNvSpPr>
            <a:spLocks noChangeAspect="1" noChangeArrowheads="1"/>
          </p:cNvSpPr>
          <p:nvPr/>
        </p:nvSpPr>
        <p:spPr bwMode="auto">
          <a:xfrm>
            <a:off x="143608" y="-144463"/>
            <a:ext cx="281354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2" y="6022139"/>
          <a:ext cx="8638506" cy="550133"/>
        </p:xfrm>
        <a:graphic>
          <a:graphicData uri="http://schemas.openxmlformats.org/drawingml/2006/table">
            <a:tbl>
              <a:tblPr/>
              <a:tblGrid>
                <a:gridCol w="52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9175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08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501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9" name="19 Conector recto de flecha"/>
          <p:cNvCxnSpPr/>
          <p:nvPr/>
        </p:nvCxnSpPr>
        <p:spPr>
          <a:xfrm>
            <a:off x="813262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19 Conector recto de flecha"/>
          <p:cNvCxnSpPr/>
          <p:nvPr/>
        </p:nvCxnSpPr>
        <p:spPr>
          <a:xfrm>
            <a:off x="1670518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19 Conector recto de flecha"/>
          <p:cNvCxnSpPr/>
          <p:nvPr/>
        </p:nvCxnSpPr>
        <p:spPr>
          <a:xfrm>
            <a:off x="4901714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9 Conector recto de flecha"/>
          <p:cNvCxnSpPr/>
          <p:nvPr/>
        </p:nvCxnSpPr>
        <p:spPr>
          <a:xfrm>
            <a:off x="411040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19 Conector recto de flecha"/>
          <p:cNvCxnSpPr/>
          <p:nvPr/>
        </p:nvCxnSpPr>
        <p:spPr>
          <a:xfrm>
            <a:off x="3253145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19 Conector recto de flecha"/>
          <p:cNvCxnSpPr/>
          <p:nvPr/>
        </p:nvCxnSpPr>
        <p:spPr>
          <a:xfrm>
            <a:off x="2461831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19 Conector recto de flecha"/>
          <p:cNvCxnSpPr/>
          <p:nvPr/>
        </p:nvCxnSpPr>
        <p:spPr>
          <a:xfrm>
            <a:off x="5693027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19 Conector recto de flecha"/>
          <p:cNvCxnSpPr/>
          <p:nvPr/>
        </p:nvCxnSpPr>
        <p:spPr>
          <a:xfrm>
            <a:off x="648434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19 Conector recto de flecha"/>
          <p:cNvCxnSpPr/>
          <p:nvPr/>
        </p:nvCxnSpPr>
        <p:spPr>
          <a:xfrm>
            <a:off x="7341596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9 Conector recto de flecha"/>
          <p:cNvCxnSpPr/>
          <p:nvPr/>
        </p:nvCxnSpPr>
        <p:spPr>
          <a:xfrm>
            <a:off x="8132910" y="6307890"/>
            <a:ext cx="263771" cy="1588"/>
          </a:xfrm>
          <a:prstGeom prst="straightConnector1">
            <a:avLst/>
          </a:prstGeom>
          <a:ln w="28575">
            <a:solidFill>
              <a:sysClr val="windowText" lastClr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214282" y="5723769"/>
            <a:ext cx="3461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secuencia de los múltiplos del 2</a:t>
            </a:r>
          </a:p>
        </p:txBody>
      </p:sp>
      <p:graphicFrame>
        <p:nvGraphicFramePr>
          <p:cNvPr id="79" name="78 Tabla"/>
          <p:cNvGraphicFramePr>
            <a:graphicFrameLocks noGrp="1"/>
          </p:cNvGraphicFramePr>
          <p:nvPr/>
        </p:nvGraphicFramePr>
        <p:xfrm>
          <a:off x="6429388" y="8062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   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1" name="21 Elipse"/>
          <p:cNvSpPr/>
          <p:nvPr/>
        </p:nvSpPr>
        <p:spPr>
          <a:xfrm>
            <a:off x="7605736" y="42860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2" name="22 Elipse"/>
          <p:cNvSpPr/>
          <p:nvPr/>
        </p:nvSpPr>
        <p:spPr>
          <a:xfrm>
            <a:off x="7215206" y="42860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3" name="23 Elipse"/>
          <p:cNvSpPr/>
          <p:nvPr/>
        </p:nvSpPr>
        <p:spPr>
          <a:xfrm>
            <a:off x="6858016" y="42860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4" name="24 Elipse"/>
          <p:cNvSpPr/>
          <p:nvPr/>
        </p:nvSpPr>
        <p:spPr>
          <a:xfrm>
            <a:off x="8001024" y="42860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5" name="25 Elipse"/>
          <p:cNvSpPr/>
          <p:nvPr/>
        </p:nvSpPr>
        <p:spPr>
          <a:xfrm>
            <a:off x="8358214" y="42860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86" name="85 Tabla"/>
          <p:cNvGraphicFramePr>
            <a:graphicFrameLocks noGrp="1"/>
          </p:cNvGraphicFramePr>
          <p:nvPr/>
        </p:nvGraphicFramePr>
        <p:xfrm>
          <a:off x="6429388" y="42860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   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8" name="21 Elipse"/>
          <p:cNvSpPr/>
          <p:nvPr/>
        </p:nvSpPr>
        <p:spPr>
          <a:xfrm>
            <a:off x="7605736" y="78579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89" name="22 Elipse"/>
          <p:cNvSpPr/>
          <p:nvPr/>
        </p:nvSpPr>
        <p:spPr>
          <a:xfrm>
            <a:off x="7215206" y="78579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0" name="23 Elipse"/>
          <p:cNvSpPr/>
          <p:nvPr/>
        </p:nvSpPr>
        <p:spPr>
          <a:xfrm>
            <a:off x="6858016" y="78579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1" name="24 Elipse"/>
          <p:cNvSpPr/>
          <p:nvPr/>
        </p:nvSpPr>
        <p:spPr>
          <a:xfrm>
            <a:off x="8001024" y="78579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2" name="25 Elipse"/>
          <p:cNvSpPr/>
          <p:nvPr/>
        </p:nvSpPr>
        <p:spPr>
          <a:xfrm>
            <a:off x="8358214" y="78579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93" name="92 Tabla"/>
          <p:cNvGraphicFramePr>
            <a:graphicFrameLocks noGrp="1"/>
          </p:cNvGraphicFramePr>
          <p:nvPr/>
        </p:nvGraphicFramePr>
        <p:xfrm>
          <a:off x="6429404" y="78579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   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5" name="21 Elipse"/>
          <p:cNvSpPr/>
          <p:nvPr/>
        </p:nvSpPr>
        <p:spPr>
          <a:xfrm>
            <a:off x="7605752" y="114298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6" name="22 Elipse"/>
          <p:cNvSpPr/>
          <p:nvPr/>
        </p:nvSpPr>
        <p:spPr>
          <a:xfrm>
            <a:off x="7215222" y="114298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7" name="23 Elipse"/>
          <p:cNvSpPr/>
          <p:nvPr/>
        </p:nvSpPr>
        <p:spPr>
          <a:xfrm>
            <a:off x="6858032" y="114298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8" name="24 Elipse"/>
          <p:cNvSpPr/>
          <p:nvPr/>
        </p:nvSpPr>
        <p:spPr>
          <a:xfrm>
            <a:off x="8001040" y="114298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99" name="25 Elipse"/>
          <p:cNvSpPr/>
          <p:nvPr/>
        </p:nvSpPr>
        <p:spPr>
          <a:xfrm>
            <a:off x="8358230" y="114298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graphicFrame>
        <p:nvGraphicFramePr>
          <p:cNvPr id="100" name="99 Tabla"/>
          <p:cNvGraphicFramePr>
            <a:graphicFrameLocks noGrp="1"/>
          </p:cNvGraphicFramePr>
          <p:nvPr/>
        </p:nvGraphicFramePr>
        <p:xfrm>
          <a:off x="6429388" y="1142984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  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" name="21 Elipse"/>
          <p:cNvSpPr/>
          <p:nvPr/>
        </p:nvSpPr>
        <p:spPr>
          <a:xfrm>
            <a:off x="7605736" y="1500174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3" name="22 Elipse"/>
          <p:cNvSpPr/>
          <p:nvPr/>
        </p:nvSpPr>
        <p:spPr>
          <a:xfrm>
            <a:off x="7215206" y="1500174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4" name="23 Elipse"/>
          <p:cNvSpPr/>
          <p:nvPr/>
        </p:nvSpPr>
        <p:spPr>
          <a:xfrm>
            <a:off x="6858016" y="1500174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5" name="24 Elipse"/>
          <p:cNvSpPr/>
          <p:nvPr/>
        </p:nvSpPr>
        <p:spPr>
          <a:xfrm>
            <a:off x="8001024" y="1500174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6" name="25 Elipse"/>
          <p:cNvSpPr/>
          <p:nvPr/>
        </p:nvSpPr>
        <p:spPr>
          <a:xfrm>
            <a:off x="8358214" y="1500174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09" name="21 Elipse"/>
          <p:cNvSpPr/>
          <p:nvPr/>
        </p:nvSpPr>
        <p:spPr>
          <a:xfrm>
            <a:off x="7605736" y="1857366"/>
            <a:ext cx="3238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0" name="22 Elipse"/>
          <p:cNvSpPr/>
          <p:nvPr/>
        </p:nvSpPr>
        <p:spPr>
          <a:xfrm>
            <a:off x="7215206" y="1857366"/>
            <a:ext cx="30480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1" name="23 Elipse"/>
          <p:cNvSpPr/>
          <p:nvPr/>
        </p:nvSpPr>
        <p:spPr>
          <a:xfrm>
            <a:off x="6858016" y="1857366"/>
            <a:ext cx="29527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2" name="24 Elipse"/>
          <p:cNvSpPr/>
          <p:nvPr/>
        </p:nvSpPr>
        <p:spPr>
          <a:xfrm>
            <a:off x="8001024" y="1857366"/>
            <a:ext cx="285750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3" name="25 Elipse"/>
          <p:cNvSpPr/>
          <p:nvPr/>
        </p:nvSpPr>
        <p:spPr>
          <a:xfrm>
            <a:off x="8358214" y="1857366"/>
            <a:ext cx="314325" cy="2857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1100"/>
          </a:p>
        </p:txBody>
      </p:sp>
      <p:sp>
        <p:nvSpPr>
          <p:cNvPr id="114" name="113 CuadroTexto"/>
          <p:cNvSpPr txBox="1"/>
          <p:nvPr/>
        </p:nvSpPr>
        <p:spPr>
          <a:xfrm>
            <a:off x="6572264" y="80167"/>
            <a:ext cx="2141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Colorea los múltiplos del 2</a:t>
            </a:r>
          </a:p>
        </p:txBody>
      </p:sp>
      <p:sp>
        <p:nvSpPr>
          <p:cNvPr id="116" name="115 Flecha abajo"/>
          <p:cNvSpPr/>
          <p:nvPr/>
        </p:nvSpPr>
        <p:spPr>
          <a:xfrm rot="16200000">
            <a:off x="8751123" y="1893083"/>
            <a:ext cx="214314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18" name="117 Tabla"/>
          <p:cNvGraphicFramePr>
            <a:graphicFrameLocks noGrp="1"/>
          </p:cNvGraphicFramePr>
          <p:nvPr/>
        </p:nvGraphicFramePr>
        <p:xfrm>
          <a:off x="3357554" y="2786058"/>
          <a:ext cx="2643205" cy="2838450"/>
        </p:xfrm>
        <a:graphic>
          <a:graphicData uri="http://schemas.openxmlformats.org/drawingml/2006/table">
            <a:tbl>
              <a:tblPr/>
              <a:tblGrid>
                <a:gridCol w="52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1" i="0" u="none" strike="noStrike" dirty="0">
                          <a:solidFill>
                            <a:srgbClr val="002060"/>
                          </a:solidFill>
                          <a:latin typeface="Goudy Stout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FF0000"/>
                          </a:solidFill>
                          <a:latin typeface="Showcard Gothic" pitchFamily="82" charset="0"/>
                        </a:rPr>
                        <a:t>_____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90 Grupo"/>
          <p:cNvGrpSpPr/>
          <p:nvPr/>
        </p:nvGrpSpPr>
        <p:grpSpPr>
          <a:xfrm>
            <a:off x="6429388" y="2857496"/>
            <a:ext cx="2357454" cy="2358248"/>
            <a:chOff x="6429388" y="2857496"/>
            <a:chExt cx="2357454" cy="2358248"/>
          </a:xfrm>
        </p:grpSpPr>
        <p:grpSp>
          <p:nvGrpSpPr>
            <p:cNvPr id="3" name="175 Grupo"/>
            <p:cNvGrpSpPr/>
            <p:nvPr/>
          </p:nvGrpSpPr>
          <p:grpSpPr>
            <a:xfrm>
              <a:off x="6429388" y="2857496"/>
              <a:ext cx="2357454" cy="2358248"/>
              <a:chOff x="6429388" y="2857496"/>
              <a:chExt cx="2357454" cy="2358248"/>
            </a:xfrm>
          </p:grpSpPr>
          <p:sp>
            <p:nvSpPr>
              <p:cNvPr id="119" name="118 Elipse"/>
              <p:cNvSpPr/>
              <p:nvPr/>
            </p:nvSpPr>
            <p:spPr>
              <a:xfrm>
                <a:off x="7215206" y="3643314"/>
                <a:ext cx="785818" cy="78581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0" name="119 Elipse"/>
              <p:cNvSpPr/>
              <p:nvPr/>
            </p:nvSpPr>
            <p:spPr>
              <a:xfrm>
                <a:off x="6858016" y="3214686"/>
                <a:ext cx="1500198" cy="1571636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1" name="120 Elipse"/>
              <p:cNvSpPr/>
              <p:nvPr/>
            </p:nvSpPr>
            <p:spPr>
              <a:xfrm>
                <a:off x="6429388" y="2857496"/>
                <a:ext cx="2357454" cy="235745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23" name="122 Conector recto"/>
              <p:cNvCxnSpPr>
                <a:stCxn id="121" idx="0"/>
              </p:cNvCxnSpPr>
              <p:nvPr/>
            </p:nvCxnSpPr>
            <p:spPr>
              <a:xfrm rot="16200000" flipH="1" flipV="1">
                <a:off x="7197347" y="3232546"/>
                <a:ext cx="785818" cy="3571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126 Conector recto"/>
              <p:cNvCxnSpPr>
                <a:stCxn id="119" idx="4"/>
              </p:cNvCxnSpPr>
              <p:nvPr/>
            </p:nvCxnSpPr>
            <p:spPr>
              <a:xfrm rot="5400000">
                <a:off x="7215206" y="4822041"/>
                <a:ext cx="785818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127 Conector recto"/>
              <p:cNvCxnSpPr/>
              <p:nvPr/>
            </p:nvCxnSpPr>
            <p:spPr>
              <a:xfrm rot="16200000" flipH="1">
                <a:off x="6786578" y="3143247"/>
                <a:ext cx="642943" cy="500066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>
                <a:off x="8001024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5400000" flipH="1" flipV="1">
                <a:off x="7697938" y="3160584"/>
                <a:ext cx="606173" cy="42862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133 Conector recto"/>
              <p:cNvCxnSpPr>
                <a:endCxn id="119" idx="3"/>
              </p:cNvCxnSpPr>
              <p:nvPr/>
            </p:nvCxnSpPr>
            <p:spPr>
              <a:xfrm rot="5400000" flipH="1" flipV="1">
                <a:off x="6786577" y="4385493"/>
                <a:ext cx="615149" cy="47226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136 Conector recto"/>
              <p:cNvCxnSpPr/>
              <p:nvPr/>
            </p:nvCxnSpPr>
            <p:spPr>
              <a:xfrm rot="10800000" flipV="1">
                <a:off x="6500826" y="4143380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140 Conector recto"/>
              <p:cNvCxnSpPr/>
              <p:nvPr/>
            </p:nvCxnSpPr>
            <p:spPr>
              <a:xfrm rot="10800000" flipV="1">
                <a:off x="8001024" y="3643314"/>
                <a:ext cx="714380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"/>
              <p:cNvCxnSpPr/>
              <p:nvPr/>
            </p:nvCxnSpPr>
            <p:spPr>
              <a:xfrm rot="10800000">
                <a:off x="6500826" y="3643314"/>
                <a:ext cx="785818" cy="21431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156 Conector recto"/>
              <p:cNvCxnSpPr/>
              <p:nvPr/>
            </p:nvCxnSpPr>
            <p:spPr>
              <a:xfrm rot="16200000" flipH="1">
                <a:off x="7750990" y="4464850"/>
                <a:ext cx="642944" cy="428632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179 CuadroTexto"/>
            <p:cNvSpPr txBox="1"/>
            <p:nvPr/>
          </p:nvSpPr>
          <p:spPr>
            <a:xfrm>
              <a:off x="7738716" y="2901403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2" name="181 CuadroTexto"/>
            <p:cNvSpPr txBox="1"/>
            <p:nvPr/>
          </p:nvSpPr>
          <p:spPr>
            <a:xfrm>
              <a:off x="7858148" y="3429000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3" name="182 CuadroTexto"/>
            <p:cNvSpPr txBox="1"/>
            <p:nvPr/>
          </p:nvSpPr>
          <p:spPr>
            <a:xfrm>
              <a:off x="7589638" y="4786322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8024468" y="383009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85" name="184 CuadroTexto"/>
            <p:cNvSpPr txBox="1"/>
            <p:nvPr/>
          </p:nvSpPr>
          <p:spPr>
            <a:xfrm>
              <a:off x="7643834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186" name="185 CuadroTexto"/>
            <p:cNvSpPr txBox="1"/>
            <p:nvPr/>
          </p:nvSpPr>
          <p:spPr>
            <a:xfrm>
              <a:off x="7000892" y="4187287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187" name="186 CuadroTexto"/>
            <p:cNvSpPr txBox="1"/>
            <p:nvPr/>
          </p:nvSpPr>
          <p:spPr>
            <a:xfrm>
              <a:off x="7000892" y="3500438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188" name="187 CuadroTexto"/>
            <p:cNvSpPr txBox="1"/>
            <p:nvPr/>
          </p:nvSpPr>
          <p:spPr>
            <a:xfrm>
              <a:off x="6429388" y="3857628"/>
              <a:ext cx="482824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16</a:t>
              </a:r>
            </a:p>
          </p:txBody>
        </p:sp>
        <p:sp>
          <p:nvSpPr>
            <p:cNvPr id="189" name="188 CuadroTexto"/>
            <p:cNvSpPr txBox="1"/>
            <p:nvPr/>
          </p:nvSpPr>
          <p:spPr>
            <a:xfrm>
              <a:off x="7238650" y="4401601"/>
              <a:ext cx="33374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b="1" dirty="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190" name="189 Rectángulo"/>
            <p:cNvSpPr/>
            <p:nvPr/>
          </p:nvSpPr>
          <p:spPr>
            <a:xfrm>
              <a:off x="7215206" y="3643314"/>
              <a:ext cx="78581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2x</a:t>
              </a:r>
            </a:p>
          </p:txBody>
        </p:sp>
      </p:grpSp>
      <p:sp>
        <p:nvSpPr>
          <p:cNvPr id="192" name="191 CuadroTexto"/>
          <p:cNvSpPr txBox="1"/>
          <p:nvPr/>
        </p:nvSpPr>
        <p:spPr>
          <a:xfrm>
            <a:off x="6835040" y="2580497"/>
            <a:ext cx="1523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latin typeface="Comic Sans MS" pitchFamily="66" charset="0"/>
              </a:rPr>
              <a:t>Completa la rueda</a:t>
            </a:r>
          </a:p>
        </p:txBody>
      </p:sp>
      <p:sp>
        <p:nvSpPr>
          <p:cNvPr id="12337" name="AutoShape 49" descr="Resultado de imagen para el soldado y la niña cuent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124" name="123 Tabla"/>
          <p:cNvGraphicFramePr>
            <a:graphicFrameLocks noGrp="1"/>
          </p:cNvGraphicFramePr>
          <p:nvPr/>
        </p:nvGraphicFramePr>
        <p:xfrm>
          <a:off x="6429388" y="1500176"/>
          <a:ext cx="2286000" cy="63373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numero 5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6626" name="AutoShape 2" descr="Resultado de imagen para numero 4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Resultado de imagen para numero 3 para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2" descr="Resultado de imagen para numero dos para colore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Resultado de imagen para niños para pintar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pSp>
        <p:nvGrpSpPr>
          <p:cNvPr id="126" name="125 Grupo"/>
          <p:cNvGrpSpPr/>
          <p:nvPr/>
        </p:nvGrpSpPr>
        <p:grpSpPr>
          <a:xfrm>
            <a:off x="3428992" y="-24"/>
            <a:ext cx="3429024" cy="2705485"/>
            <a:chOff x="3324230" y="-24"/>
            <a:chExt cx="3429024" cy="2705485"/>
          </a:xfrm>
        </p:grpSpPr>
        <p:sp>
          <p:nvSpPr>
            <p:cNvPr id="10" name="9 CuadroTexto"/>
            <p:cNvSpPr txBox="1"/>
            <p:nvPr/>
          </p:nvSpPr>
          <p:spPr>
            <a:xfrm>
              <a:off x="3831707" y="-24"/>
              <a:ext cx="1992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400" dirty="0">
                  <a:latin typeface="Comic Sans MS" pitchFamily="66" charset="0"/>
                </a:rPr>
                <a:t>TABLA DE 2</a:t>
              </a:r>
            </a:p>
          </p:txBody>
        </p:sp>
        <p:sp>
          <p:nvSpPr>
            <p:cNvPr id="80" name="20 Elipse"/>
            <p:cNvSpPr/>
            <p:nvPr/>
          </p:nvSpPr>
          <p:spPr>
            <a:xfrm>
              <a:off x="6429388" y="42860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87" name="20 Elipse"/>
            <p:cNvSpPr/>
            <p:nvPr/>
          </p:nvSpPr>
          <p:spPr>
            <a:xfrm>
              <a:off x="6429388" y="78579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94" name="20 Elipse"/>
            <p:cNvSpPr/>
            <p:nvPr/>
          </p:nvSpPr>
          <p:spPr>
            <a:xfrm>
              <a:off x="6429404" y="114298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01" name="20 Elipse"/>
            <p:cNvSpPr/>
            <p:nvPr/>
          </p:nvSpPr>
          <p:spPr>
            <a:xfrm>
              <a:off x="6429388" y="1500174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08" name="20 Elipse"/>
            <p:cNvSpPr/>
            <p:nvPr/>
          </p:nvSpPr>
          <p:spPr>
            <a:xfrm>
              <a:off x="6429388" y="1857366"/>
              <a:ext cx="323850" cy="2857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MX" sz="1100"/>
            </a:p>
          </p:txBody>
        </p:sp>
        <p:sp>
          <p:nvSpPr>
            <p:cNvPr id="115" name="114 Flecha abajo"/>
            <p:cNvSpPr/>
            <p:nvPr/>
          </p:nvSpPr>
          <p:spPr>
            <a:xfrm>
              <a:off x="6429388" y="71438"/>
              <a:ext cx="214314" cy="28572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7" name="116 Imagen" descr="211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95734" y="214290"/>
              <a:ext cx="2428892" cy="2491171"/>
            </a:xfrm>
            <a:prstGeom prst="rect">
              <a:avLst/>
            </a:prstGeom>
          </p:spPr>
        </p:pic>
        <p:pic>
          <p:nvPicPr>
            <p:cNvPr id="125" name="124 Imagen" descr="1648c686880728b2abdcd553ffdd3757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4230" y="428604"/>
              <a:ext cx="785818" cy="2143116"/>
            </a:xfrm>
            <a:prstGeom prst="rect">
              <a:avLst/>
            </a:prstGeom>
          </p:spPr>
        </p:pic>
      </p:grpSp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916708"/>
            <a:ext cx="1142976" cy="108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121 CuadroTexto"/>
          <p:cNvSpPr txBox="1"/>
          <p:nvPr/>
        </p:nvSpPr>
        <p:spPr>
          <a:xfrm>
            <a:off x="6893095" y="6611803"/>
            <a:ext cx="225093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000" b="1" i="1" dirty="0">
                <a:latin typeface="Arial" pitchFamily="34" charset="0"/>
                <a:cs typeface="Arial" pitchFamily="34" charset="0"/>
              </a:rPr>
              <a:t>Proyecto Colaborativo </a:t>
            </a:r>
            <a:r>
              <a:rPr lang="es-MX" sz="1000" b="1" i="1" dirty="0" err="1">
                <a:latin typeface="Arial" pitchFamily="34" charset="0"/>
                <a:cs typeface="Arial" pitchFamily="34" charset="0"/>
              </a:rPr>
              <a:t>TabliLocas</a:t>
            </a:r>
            <a:endParaRPr lang="es-MX" sz="1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1733</Words>
  <Application>Microsoft Office PowerPoint</Application>
  <PresentationFormat>Carta (216 x 279 mm)</PresentationFormat>
  <Paragraphs>1554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Calibri</vt:lpstr>
      <vt:lpstr>Comic Sans MS</vt:lpstr>
      <vt:lpstr>Goudy Stout</vt:lpstr>
      <vt:lpstr>Showcard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Principal</cp:lastModifiedBy>
  <cp:revision>113</cp:revision>
  <dcterms:created xsi:type="dcterms:W3CDTF">2019-10-09T13:36:38Z</dcterms:created>
  <dcterms:modified xsi:type="dcterms:W3CDTF">2023-10-25T16:11:36Z</dcterms:modified>
</cp:coreProperties>
</file>