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644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63B0-8870-4F6F-99BA-8BC1C81A72E2}" type="datetimeFigureOut">
              <a:rPr lang="es-ES" smtClean="0"/>
              <a:pPr/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70FA-7D7E-42AA-9F50-352BDA8065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2].6 00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1].6 01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101254"/>
            <a:ext cx="6858000" cy="934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1].6 01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1" y="0"/>
            <a:ext cx="6857089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2].6 00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93306"/>
            <a:ext cx="6858000" cy="9330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1].6 00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807"/>
            <a:ext cx="6858000" cy="913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1].6 00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57873"/>
            <a:ext cx="6858000" cy="925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1].6 01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57873"/>
            <a:ext cx="6858000" cy="925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1].6 01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105238"/>
            <a:ext cx="6858000" cy="93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2].6 01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2746"/>
            <a:ext cx="6858000" cy="909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1].6 01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169919"/>
            <a:ext cx="6858000" cy="948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Ramón\Downloads\Canciones para mi escuela Vol[2].6 01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137356"/>
            <a:ext cx="6858000" cy="941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SET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SET</dc:creator>
  <cp:lastModifiedBy>Ba-k.com</cp:lastModifiedBy>
  <cp:revision>1</cp:revision>
  <dcterms:created xsi:type="dcterms:W3CDTF">2015-09-01T19:09:44Z</dcterms:created>
  <dcterms:modified xsi:type="dcterms:W3CDTF">2017-09-12T14:49:18Z</dcterms:modified>
</cp:coreProperties>
</file>