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56" r:id="rId5"/>
    <p:sldId id="257" r:id="rId6"/>
    <p:sldId id="258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8" r:id="rId18"/>
    <p:sldId id="273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660066"/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es-MX" dirty="0" smtClean="0"/>
              <a:t>SERIE DE LA TABLA DE MULTIPLICAR DEL 3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1752600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</a:rPr>
              <a:t>0, 3, 6, 9, 12, 15, 18, 21, 24, 27, 30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gifanimados.com/Gifs-Letras-Animadas/Animaciones-Letras-Animales/Letras-Abejas/Alfabeto-Abejas-Miel/numero-3-abeja-114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333766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3861048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3 x 7 = 21</a:t>
            </a:r>
            <a:endParaRPr lang="es-MX" sz="8000" b="1" dirty="0"/>
          </a:p>
        </p:txBody>
      </p:sp>
      <p:sp>
        <p:nvSpPr>
          <p:cNvPr id="74" name="73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78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88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93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1043608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CuadroTexto"/>
          <p:cNvSpPr txBox="1"/>
          <p:nvPr/>
        </p:nvSpPr>
        <p:spPr>
          <a:xfrm>
            <a:off x="6588224" y="1052736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73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75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296144" cy="936104"/>
          </a:xfrm>
          <a:prstGeom prst="rect">
            <a:avLst/>
          </a:prstGeom>
          <a:noFill/>
        </p:spPr>
      </p:pic>
      <p:pic>
        <p:nvPicPr>
          <p:cNvPr id="76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1296144" cy="936104"/>
          </a:xfrm>
          <a:prstGeom prst="rect">
            <a:avLst/>
          </a:prstGeom>
          <a:noFill/>
        </p:spPr>
      </p:pic>
      <p:pic>
        <p:nvPicPr>
          <p:cNvPr id="77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1296144" cy="936104"/>
          </a:xfrm>
          <a:prstGeom prst="rect">
            <a:avLst/>
          </a:prstGeom>
          <a:noFill/>
        </p:spPr>
      </p:pic>
      <p:pic>
        <p:nvPicPr>
          <p:cNvPr id="7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1296144" cy="936104"/>
          </a:xfrm>
          <a:prstGeom prst="rect">
            <a:avLst/>
          </a:prstGeom>
          <a:noFill/>
        </p:spPr>
      </p:pic>
      <p:pic>
        <p:nvPicPr>
          <p:cNvPr id="8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1296144" cy="936104"/>
          </a:xfrm>
          <a:prstGeom prst="rect">
            <a:avLst/>
          </a:prstGeom>
          <a:noFill/>
        </p:spPr>
      </p:pic>
      <p:pic>
        <p:nvPicPr>
          <p:cNvPr id="81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1296144" cy="936104"/>
          </a:xfrm>
          <a:prstGeom prst="rect">
            <a:avLst/>
          </a:prstGeom>
          <a:noFill/>
        </p:spPr>
      </p:pic>
      <p:pic>
        <p:nvPicPr>
          <p:cNvPr id="8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1296144" cy="936104"/>
          </a:xfrm>
          <a:prstGeom prst="rect">
            <a:avLst/>
          </a:prstGeom>
          <a:noFill/>
        </p:spPr>
      </p:pic>
      <p:pic>
        <p:nvPicPr>
          <p:cNvPr id="8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877272"/>
            <a:ext cx="769268" cy="641057"/>
          </a:xfrm>
          <a:prstGeom prst="rect">
            <a:avLst/>
          </a:prstGeom>
          <a:noFill/>
        </p:spPr>
      </p:pic>
      <p:pic>
        <p:nvPicPr>
          <p:cNvPr id="86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805264"/>
            <a:ext cx="864096" cy="720080"/>
          </a:xfrm>
          <a:prstGeom prst="rect">
            <a:avLst/>
          </a:prstGeom>
          <a:noFill/>
        </p:spPr>
      </p:pic>
      <p:pic>
        <p:nvPicPr>
          <p:cNvPr id="87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805264"/>
            <a:ext cx="841276" cy="701064"/>
          </a:xfrm>
          <a:prstGeom prst="rect">
            <a:avLst/>
          </a:prstGeom>
          <a:noFill/>
        </p:spPr>
      </p:pic>
      <p:pic>
        <p:nvPicPr>
          <p:cNvPr id="88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805264"/>
            <a:ext cx="792088" cy="660074"/>
          </a:xfrm>
          <a:prstGeom prst="rect">
            <a:avLst/>
          </a:prstGeom>
          <a:noFill/>
        </p:spPr>
      </p:pic>
      <p:pic>
        <p:nvPicPr>
          <p:cNvPr id="90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805264"/>
            <a:ext cx="792088" cy="660074"/>
          </a:xfrm>
          <a:prstGeom prst="rect">
            <a:avLst/>
          </a:prstGeom>
          <a:noFill/>
        </p:spPr>
      </p:pic>
      <p:pic>
        <p:nvPicPr>
          <p:cNvPr id="91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805264"/>
            <a:ext cx="792088" cy="660074"/>
          </a:xfrm>
          <a:prstGeom prst="rect">
            <a:avLst/>
          </a:prstGeom>
          <a:noFill/>
        </p:spPr>
      </p:pic>
      <p:pic>
        <p:nvPicPr>
          <p:cNvPr id="9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805264"/>
            <a:ext cx="792088" cy="660074"/>
          </a:xfrm>
          <a:prstGeom prst="rect">
            <a:avLst/>
          </a:prstGeom>
          <a:noFill/>
        </p:spPr>
      </p:pic>
      <p:pic>
        <p:nvPicPr>
          <p:cNvPr id="93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38337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3 x 8 = 24</a:t>
            </a:r>
            <a:endParaRPr lang="es-MX" sz="8000" b="1" dirty="0"/>
          </a:p>
        </p:txBody>
      </p:sp>
      <p:sp>
        <p:nvSpPr>
          <p:cNvPr id="109" name="108 Elipse"/>
          <p:cNvSpPr/>
          <p:nvPr/>
        </p:nvSpPr>
        <p:spPr>
          <a:xfrm>
            <a:off x="2751086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4" name="113 Elipse"/>
          <p:cNvSpPr/>
          <p:nvPr/>
        </p:nvSpPr>
        <p:spPr>
          <a:xfrm>
            <a:off x="4106414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5487390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" name="126 Elipse"/>
          <p:cNvSpPr/>
          <p:nvPr/>
        </p:nvSpPr>
        <p:spPr>
          <a:xfrm>
            <a:off x="2869455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237607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7" name="136 Elipse"/>
          <p:cNvSpPr/>
          <p:nvPr/>
        </p:nvSpPr>
        <p:spPr>
          <a:xfrm>
            <a:off x="5605759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2" name="141 Elipse"/>
          <p:cNvSpPr/>
          <p:nvPr/>
        </p:nvSpPr>
        <p:spPr>
          <a:xfrm>
            <a:off x="1501303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7" name="146 Elipse"/>
          <p:cNvSpPr/>
          <p:nvPr/>
        </p:nvSpPr>
        <p:spPr>
          <a:xfrm>
            <a:off x="1357287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102 CuadroTexto"/>
          <p:cNvSpPr txBox="1"/>
          <p:nvPr/>
        </p:nvSpPr>
        <p:spPr>
          <a:xfrm>
            <a:off x="6804248" y="908720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81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484784"/>
          </a:xfrm>
          <a:prstGeom prst="rect">
            <a:avLst/>
          </a:prstGeom>
          <a:noFill/>
        </p:spPr>
      </p:pic>
      <p:pic>
        <p:nvPicPr>
          <p:cNvPr id="8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1296144" cy="936104"/>
          </a:xfrm>
          <a:prstGeom prst="rect">
            <a:avLst/>
          </a:prstGeom>
          <a:noFill/>
        </p:spPr>
      </p:pic>
      <p:pic>
        <p:nvPicPr>
          <p:cNvPr id="83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1296144" cy="936104"/>
          </a:xfrm>
          <a:prstGeom prst="rect">
            <a:avLst/>
          </a:prstGeom>
          <a:noFill/>
        </p:spPr>
      </p:pic>
      <p:pic>
        <p:nvPicPr>
          <p:cNvPr id="84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1296144" cy="936104"/>
          </a:xfrm>
          <a:prstGeom prst="rect">
            <a:avLst/>
          </a:prstGeom>
          <a:noFill/>
        </p:spPr>
      </p:pic>
      <p:pic>
        <p:nvPicPr>
          <p:cNvPr id="85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1296144" cy="936104"/>
          </a:xfrm>
          <a:prstGeom prst="rect">
            <a:avLst/>
          </a:prstGeom>
          <a:noFill/>
        </p:spPr>
      </p:pic>
      <p:pic>
        <p:nvPicPr>
          <p:cNvPr id="86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1296144" cy="936104"/>
          </a:xfrm>
          <a:prstGeom prst="rect">
            <a:avLst/>
          </a:prstGeom>
          <a:noFill/>
        </p:spPr>
      </p:pic>
      <p:pic>
        <p:nvPicPr>
          <p:cNvPr id="87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1296144" cy="936104"/>
          </a:xfrm>
          <a:prstGeom prst="rect">
            <a:avLst/>
          </a:prstGeom>
          <a:noFill/>
        </p:spPr>
      </p:pic>
      <p:pic>
        <p:nvPicPr>
          <p:cNvPr id="8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1296144" cy="936104"/>
          </a:xfrm>
          <a:prstGeom prst="rect">
            <a:avLst/>
          </a:prstGeom>
          <a:noFill/>
        </p:spPr>
      </p:pic>
      <p:pic>
        <p:nvPicPr>
          <p:cNvPr id="9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296144" cy="936104"/>
          </a:xfrm>
          <a:prstGeom prst="rect">
            <a:avLst/>
          </a:prstGeom>
          <a:noFill/>
        </p:spPr>
      </p:pic>
      <p:pic>
        <p:nvPicPr>
          <p:cNvPr id="9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093296"/>
            <a:ext cx="769268" cy="641057"/>
          </a:xfrm>
          <a:prstGeom prst="rect">
            <a:avLst/>
          </a:prstGeom>
          <a:noFill/>
        </p:spPr>
      </p:pic>
      <p:pic>
        <p:nvPicPr>
          <p:cNvPr id="9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864096" cy="720080"/>
          </a:xfrm>
          <a:prstGeom prst="rect">
            <a:avLst/>
          </a:prstGeom>
          <a:noFill/>
        </p:spPr>
      </p:pic>
      <p:pic>
        <p:nvPicPr>
          <p:cNvPr id="9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021288"/>
            <a:ext cx="841276" cy="701064"/>
          </a:xfrm>
          <a:prstGeom prst="rect">
            <a:avLst/>
          </a:prstGeom>
          <a:noFill/>
        </p:spPr>
      </p:pic>
      <p:pic>
        <p:nvPicPr>
          <p:cNvPr id="9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6021288"/>
            <a:ext cx="792088" cy="660074"/>
          </a:xfrm>
          <a:prstGeom prst="rect">
            <a:avLst/>
          </a:prstGeom>
          <a:noFill/>
        </p:spPr>
      </p:pic>
      <p:pic>
        <p:nvPicPr>
          <p:cNvPr id="96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6021288"/>
            <a:ext cx="792088" cy="660074"/>
          </a:xfrm>
          <a:prstGeom prst="rect">
            <a:avLst/>
          </a:prstGeom>
          <a:noFill/>
        </p:spPr>
      </p:pic>
      <p:pic>
        <p:nvPicPr>
          <p:cNvPr id="97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021288"/>
            <a:ext cx="792088" cy="660074"/>
          </a:xfrm>
          <a:prstGeom prst="rect">
            <a:avLst/>
          </a:prstGeom>
          <a:noFill/>
        </p:spPr>
      </p:pic>
      <p:pic>
        <p:nvPicPr>
          <p:cNvPr id="98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021288"/>
            <a:ext cx="792088" cy="660074"/>
          </a:xfrm>
          <a:prstGeom prst="rect">
            <a:avLst/>
          </a:prstGeom>
          <a:noFill/>
        </p:spPr>
      </p:pic>
      <p:pic>
        <p:nvPicPr>
          <p:cNvPr id="99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6021288"/>
            <a:ext cx="792088" cy="660074"/>
          </a:xfrm>
          <a:prstGeom prst="rect">
            <a:avLst/>
          </a:prstGeom>
          <a:noFill/>
        </p:spPr>
      </p:pic>
      <p:pic>
        <p:nvPicPr>
          <p:cNvPr id="100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9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407707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3 x 9 = 27</a:t>
            </a:r>
            <a:endParaRPr lang="es-MX" sz="8000" b="1" dirty="0"/>
          </a:p>
        </p:txBody>
      </p:sp>
      <p:sp>
        <p:nvSpPr>
          <p:cNvPr id="187" name="186 CuadroTexto"/>
          <p:cNvSpPr txBox="1"/>
          <p:nvPr/>
        </p:nvSpPr>
        <p:spPr>
          <a:xfrm>
            <a:off x="6946116" y="908720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sp>
        <p:nvSpPr>
          <p:cNvPr id="38" name="37 Elipse"/>
          <p:cNvSpPr/>
          <p:nvPr/>
        </p:nvSpPr>
        <p:spPr>
          <a:xfrm>
            <a:off x="2751086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Elipse"/>
          <p:cNvSpPr/>
          <p:nvPr/>
        </p:nvSpPr>
        <p:spPr>
          <a:xfrm>
            <a:off x="4106414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Elipse"/>
          <p:cNvSpPr/>
          <p:nvPr/>
        </p:nvSpPr>
        <p:spPr>
          <a:xfrm>
            <a:off x="5487390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1357287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Elipse"/>
          <p:cNvSpPr/>
          <p:nvPr/>
        </p:nvSpPr>
        <p:spPr>
          <a:xfrm>
            <a:off x="2903486" y="219860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Elipse"/>
          <p:cNvSpPr/>
          <p:nvPr/>
        </p:nvSpPr>
        <p:spPr>
          <a:xfrm>
            <a:off x="4258814" y="219234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64 Elipse"/>
          <p:cNvSpPr/>
          <p:nvPr/>
        </p:nvSpPr>
        <p:spPr>
          <a:xfrm>
            <a:off x="5639790" y="212659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Elipse"/>
          <p:cNvSpPr/>
          <p:nvPr/>
        </p:nvSpPr>
        <p:spPr>
          <a:xfrm>
            <a:off x="1509687" y="219860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87 Elipse"/>
          <p:cNvSpPr/>
          <p:nvPr/>
        </p:nvSpPr>
        <p:spPr>
          <a:xfrm>
            <a:off x="179512" y="220486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484784"/>
          </a:xfrm>
          <a:prstGeom prst="rect">
            <a:avLst/>
          </a:prstGeom>
          <a:noFill/>
        </p:spPr>
      </p:pic>
      <p:pic>
        <p:nvPicPr>
          <p:cNvPr id="103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1296144" cy="936104"/>
          </a:xfrm>
          <a:prstGeom prst="rect">
            <a:avLst/>
          </a:prstGeom>
          <a:noFill/>
        </p:spPr>
      </p:pic>
      <p:pic>
        <p:nvPicPr>
          <p:cNvPr id="104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1296144" cy="936104"/>
          </a:xfrm>
          <a:prstGeom prst="rect">
            <a:avLst/>
          </a:prstGeom>
          <a:noFill/>
        </p:spPr>
      </p:pic>
      <p:pic>
        <p:nvPicPr>
          <p:cNvPr id="105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1296144" cy="936104"/>
          </a:xfrm>
          <a:prstGeom prst="rect">
            <a:avLst/>
          </a:prstGeom>
          <a:noFill/>
        </p:spPr>
      </p:pic>
      <p:pic>
        <p:nvPicPr>
          <p:cNvPr id="106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1296144" cy="936104"/>
          </a:xfrm>
          <a:prstGeom prst="rect">
            <a:avLst/>
          </a:prstGeom>
          <a:noFill/>
        </p:spPr>
      </p:pic>
      <p:pic>
        <p:nvPicPr>
          <p:cNvPr id="107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296144" cy="936104"/>
          </a:xfrm>
          <a:prstGeom prst="rect">
            <a:avLst/>
          </a:prstGeom>
          <a:noFill/>
        </p:spPr>
      </p:pic>
      <p:pic>
        <p:nvPicPr>
          <p:cNvPr id="10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1296144" cy="936104"/>
          </a:xfrm>
          <a:prstGeom prst="rect">
            <a:avLst/>
          </a:prstGeom>
          <a:noFill/>
        </p:spPr>
      </p:pic>
      <p:pic>
        <p:nvPicPr>
          <p:cNvPr id="10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1296144" cy="936104"/>
          </a:xfrm>
          <a:prstGeom prst="rect">
            <a:avLst/>
          </a:prstGeom>
          <a:noFill/>
        </p:spPr>
      </p:pic>
      <p:pic>
        <p:nvPicPr>
          <p:cNvPr id="11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1296144" cy="936104"/>
          </a:xfrm>
          <a:prstGeom prst="rect">
            <a:avLst/>
          </a:prstGeom>
          <a:noFill/>
        </p:spPr>
      </p:pic>
      <p:pic>
        <p:nvPicPr>
          <p:cNvPr id="111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1296144" cy="936104"/>
          </a:xfrm>
          <a:prstGeom prst="rect">
            <a:avLst/>
          </a:prstGeom>
          <a:noFill/>
        </p:spPr>
      </p:pic>
      <p:pic>
        <p:nvPicPr>
          <p:cNvPr id="11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021288"/>
            <a:ext cx="769268" cy="720080"/>
          </a:xfrm>
          <a:prstGeom prst="rect">
            <a:avLst/>
          </a:prstGeom>
          <a:noFill/>
        </p:spPr>
      </p:pic>
      <p:pic>
        <p:nvPicPr>
          <p:cNvPr id="11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864096" cy="720080"/>
          </a:xfrm>
          <a:prstGeom prst="rect">
            <a:avLst/>
          </a:prstGeom>
          <a:noFill/>
        </p:spPr>
      </p:pic>
      <p:pic>
        <p:nvPicPr>
          <p:cNvPr id="11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021288"/>
            <a:ext cx="841276" cy="701064"/>
          </a:xfrm>
          <a:prstGeom prst="rect">
            <a:avLst/>
          </a:prstGeom>
          <a:noFill/>
        </p:spPr>
      </p:pic>
      <p:pic>
        <p:nvPicPr>
          <p:cNvPr id="11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6021288"/>
            <a:ext cx="792088" cy="660074"/>
          </a:xfrm>
          <a:prstGeom prst="rect">
            <a:avLst/>
          </a:prstGeom>
          <a:noFill/>
        </p:spPr>
      </p:pic>
      <p:pic>
        <p:nvPicPr>
          <p:cNvPr id="116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6021288"/>
            <a:ext cx="792088" cy="660074"/>
          </a:xfrm>
          <a:prstGeom prst="rect">
            <a:avLst/>
          </a:prstGeom>
          <a:noFill/>
        </p:spPr>
      </p:pic>
      <p:pic>
        <p:nvPicPr>
          <p:cNvPr id="117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021288"/>
            <a:ext cx="792088" cy="660074"/>
          </a:xfrm>
          <a:prstGeom prst="rect">
            <a:avLst/>
          </a:prstGeom>
          <a:noFill/>
        </p:spPr>
      </p:pic>
      <p:pic>
        <p:nvPicPr>
          <p:cNvPr id="118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021288"/>
            <a:ext cx="792088" cy="660074"/>
          </a:xfrm>
          <a:prstGeom prst="rect">
            <a:avLst/>
          </a:prstGeom>
          <a:noFill/>
        </p:spPr>
      </p:pic>
      <p:pic>
        <p:nvPicPr>
          <p:cNvPr id="119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6021288"/>
            <a:ext cx="792088" cy="660074"/>
          </a:xfrm>
          <a:prstGeom prst="rect">
            <a:avLst/>
          </a:prstGeom>
          <a:noFill/>
        </p:spPr>
      </p:pic>
      <p:pic>
        <p:nvPicPr>
          <p:cNvPr id="120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912" y="6021288"/>
            <a:ext cx="792088" cy="660074"/>
          </a:xfrm>
          <a:prstGeom prst="rect">
            <a:avLst/>
          </a:prstGeom>
          <a:noFill/>
        </p:spPr>
      </p:pic>
      <p:pic>
        <p:nvPicPr>
          <p:cNvPr id="121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70 Elipse"/>
          <p:cNvSpPr/>
          <p:nvPr/>
        </p:nvSpPr>
        <p:spPr>
          <a:xfrm>
            <a:off x="1382934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234888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10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4005064"/>
            <a:ext cx="469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3 x 10 = 30</a:t>
            </a:r>
            <a:endParaRPr lang="es-MX" sz="8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1835696" y="-9939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Tabla de Multiplicar del </a:t>
            </a:r>
            <a:endParaRPr lang="es-MX" sz="4000" dirty="0"/>
          </a:p>
        </p:txBody>
      </p:sp>
      <p:sp>
        <p:nvSpPr>
          <p:cNvPr id="97" name="96 Elipse"/>
          <p:cNvSpPr/>
          <p:nvPr/>
        </p:nvSpPr>
        <p:spPr>
          <a:xfrm>
            <a:off x="2555776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3707904" y="54241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106 Elipse"/>
          <p:cNvSpPr/>
          <p:nvPr/>
        </p:nvSpPr>
        <p:spPr>
          <a:xfrm>
            <a:off x="483931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140364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2" name="141 Elipse"/>
          <p:cNvSpPr/>
          <p:nvPr/>
        </p:nvSpPr>
        <p:spPr>
          <a:xfrm>
            <a:off x="5940152" y="62068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7" name="146 Elipse"/>
          <p:cNvSpPr/>
          <p:nvPr/>
        </p:nvSpPr>
        <p:spPr>
          <a:xfrm>
            <a:off x="2555776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2" name="151 Elipse"/>
          <p:cNvSpPr/>
          <p:nvPr/>
        </p:nvSpPr>
        <p:spPr>
          <a:xfrm>
            <a:off x="3707904" y="212659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156 Elipse"/>
          <p:cNvSpPr/>
          <p:nvPr/>
        </p:nvSpPr>
        <p:spPr>
          <a:xfrm>
            <a:off x="4839318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6" name="165 Elipse"/>
          <p:cNvSpPr/>
          <p:nvPr/>
        </p:nvSpPr>
        <p:spPr>
          <a:xfrm>
            <a:off x="5940152" y="220486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8" name="137 CuadroTexto"/>
          <p:cNvSpPr txBox="1"/>
          <p:nvPr/>
        </p:nvSpPr>
        <p:spPr>
          <a:xfrm>
            <a:off x="7020272" y="980728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103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484784"/>
          </a:xfrm>
          <a:prstGeom prst="rect">
            <a:avLst/>
          </a:prstGeom>
          <a:noFill/>
        </p:spPr>
      </p:pic>
      <p:pic>
        <p:nvPicPr>
          <p:cNvPr id="104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792088" cy="936104"/>
          </a:xfrm>
          <a:prstGeom prst="rect">
            <a:avLst/>
          </a:prstGeom>
          <a:noFill/>
        </p:spPr>
      </p:pic>
      <p:pic>
        <p:nvPicPr>
          <p:cNvPr id="105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792088" cy="936104"/>
          </a:xfrm>
          <a:prstGeom prst="rect">
            <a:avLst/>
          </a:prstGeom>
          <a:noFill/>
        </p:spPr>
      </p:pic>
      <p:pic>
        <p:nvPicPr>
          <p:cNvPr id="106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792088" cy="936104"/>
          </a:xfrm>
          <a:prstGeom prst="rect">
            <a:avLst/>
          </a:prstGeom>
          <a:noFill/>
        </p:spPr>
      </p:pic>
      <p:pic>
        <p:nvPicPr>
          <p:cNvPr id="10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792088" cy="936104"/>
          </a:xfrm>
          <a:prstGeom prst="rect">
            <a:avLst/>
          </a:prstGeom>
          <a:noFill/>
        </p:spPr>
      </p:pic>
      <p:pic>
        <p:nvPicPr>
          <p:cNvPr id="10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792088" cy="936104"/>
          </a:xfrm>
          <a:prstGeom prst="rect">
            <a:avLst/>
          </a:prstGeom>
          <a:noFill/>
        </p:spPr>
      </p:pic>
      <p:pic>
        <p:nvPicPr>
          <p:cNvPr id="11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792088" cy="936104"/>
          </a:xfrm>
          <a:prstGeom prst="rect">
            <a:avLst/>
          </a:prstGeom>
          <a:noFill/>
        </p:spPr>
      </p:pic>
      <p:pic>
        <p:nvPicPr>
          <p:cNvPr id="111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792088" cy="936104"/>
          </a:xfrm>
          <a:prstGeom prst="rect">
            <a:avLst/>
          </a:prstGeom>
          <a:noFill/>
        </p:spPr>
      </p:pic>
      <p:pic>
        <p:nvPicPr>
          <p:cNvPr id="11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792088" cy="936104"/>
          </a:xfrm>
          <a:prstGeom prst="rect">
            <a:avLst/>
          </a:prstGeom>
          <a:noFill/>
        </p:spPr>
      </p:pic>
      <p:pic>
        <p:nvPicPr>
          <p:cNvPr id="113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792088" cy="936104"/>
          </a:xfrm>
          <a:prstGeom prst="rect">
            <a:avLst/>
          </a:prstGeom>
          <a:noFill/>
        </p:spPr>
      </p:pic>
      <p:pic>
        <p:nvPicPr>
          <p:cNvPr id="114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792088" cy="936104"/>
          </a:xfrm>
          <a:prstGeom prst="rect">
            <a:avLst/>
          </a:prstGeom>
          <a:noFill/>
        </p:spPr>
      </p:pic>
      <p:pic>
        <p:nvPicPr>
          <p:cNvPr id="11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01264" y="6021289"/>
            <a:ext cx="538488" cy="504056"/>
          </a:xfrm>
          <a:prstGeom prst="rect">
            <a:avLst/>
          </a:prstGeom>
          <a:noFill/>
        </p:spPr>
      </p:pic>
      <p:pic>
        <p:nvPicPr>
          <p:cNvPr id="116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82956" y="6021289"/>
            <a:ext cx="604868" cy="504056"/>
          </a:xfrm>
          <a:prstGeom prst="rect">
            <a:avLst/>
          </a:prstGeom>
          <a:noFill/>
        </p:spPr>
      </p:pic>
      <p:pic>
        <p:nvPicPr>
          <p:cNvPr id="117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31840" y="6021288"/>
            <a:ext cx="588894" cy="490745"/>
          </a:xfrm>
          <a:prstGeom prst="rect">
            <a:avLst/>
          </a:prstGeom>
          <a:noFill/>
        </p:spPr>
      </p:pic>
      <p:pic>
        <p:nvPicPr>
          <p:cNvPr id="118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23928" y="6021288"/>
            <a:ext cx="554462" cy="462052"/>
          </a:xfrm>
          <a:prstGeom prst="rect">
            <a:avLst/>
          </a:prstGeom>
          <a:noFill/>
        </p:spPr>
      </p:pic>
      <p:pic>
        <p:nvPicPr>
          <p:cNvPr id="119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44008" y="6021288"/>
            <a:ext cx="554462" cy="462052"/>
          </a:xfrm>
          <a:prstGeom prst="rect">
            <a:avLst/>
          </a:prstGeom>
          <a:noFill/>
        </p:spPr>
      </p:pic>
      <p:pic>
        <p:nvPicPr>
          <p:cNvPr id="120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64088" y="6021288"/>
            <a:ext cx="554462" cy="462052"/>
          </a:xfrm>
          <a:prstGeom prst="rect">
            <a:avLst/>
          </a:prstGeom>
          <a:noFill/>
        </p:spPr>
      </p:pic>
      <p:pic>
        <p:nvPicPr>
          <p:cNvPr id="121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84168" y="6021288"/>
            <a:ext cx="554462" cy="462052"/>
          </a:xfrm>
          <a:prstGeom prst="rect">
            <a:avLst/>
          </a:prstGeom>
          <a:noFill/>
        </p:spPr>
      </p:pic>
      <p:pic>
        <p:nvPicPr>
          <p:cNvPr id="12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32240" y="6021288"/>
            <a:ext cx="554462" cy="462052"/>
          </a:xfrm>
          <a:prstGeom prst="rect">
            <a:avLst/>
          </a:prstGeom>
          <a:noFill/>
        </p:spPr>
      </p:pic>
      <p:pic>
        <p:nvPicPr>
          <p:cNvPr id="12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452320" y="6021288"/>
            <a:ext cx="554462" cy="462052"/>
          </a:xfrm>
          <a:prstGeom prst="rect">
            <a:avLst/>
          </a:prstGeom>
          <a:noFill/>
        </p:spPr>
      </p:pic>
      <p:pic>
        <p:nvPicPr>
          <p:cNvPr id="12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49986" y="6021288"/>
            <a:ext cx="554462" cy="462052"/>
          </a:xfrm>
          <a:prstGeom prst="rect">
            <a:avLst/>
          </a:prstGeom>
          <a:noFill/>
        </p:spPr>
      </p:pic>
      <p:pic>
        <p:nvPicPr>
          <p:cNvPr id="125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994" y="-27384"/>
            <a:ext cx="490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 DE LA TABLA DEL 3</a:t>
            </a:r>
            <a:endParaRPr lang="es-MX" sz="3600" b="1" dirty="0"/>
          </a:p>
        </p:txBody>
      </p:sp>
      <p:pic>
        <p:nvPicPr>
          <p:cNvPr id="3078" name="Picture 6" descr="http://etc.usf.edu/presentations/extras/letters/fridge_magnets/red/34/X-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5117" cy="270627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00079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1831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</a:rPr>
              <a:t>3</a:t>
            </a: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524139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,6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76343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</a:rPr>
              <a:t>12</a:t>
            </a:r>
            <a:endParaRPr lang="es-MX" sz="4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4255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68431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60519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18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2607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21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720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66"/>
                </a:solidFill>
              </a:rPr>
              <a:t>24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80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00FF"/>
                </a:solidFill>
              </a:rPr>
              <a:t>27</a:t>
            </a:r>
            <a:endParaRPr lang="es-MX" sz="40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88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CC00"/>
                </a:solidFill>
              </a:rPr>
              <a:t>30</a:t>
            </a:r>
            <a:endParaRPr lang="es-MX" sz="4000" b="1" dirty="0">
              <a:solidFill>
                <a:srgbClr val="FFCC00"/>
              </a:solidFill>
            </a:endParaRPr>
          </a:p>
        </p:txBody>
      </p:sp>
      <p:pic>
        <p:nvPicPr>
          <p:cNvPr id="307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1" y="5298886"/>
            <a:ext cx="432048" cy="576064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23" y="5226878"/>
            <a:ext cx="486054" cy="648072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305" y="5226878"/>
            <a:ext cx="486054" cy="648072"/>
          </a:xfrm>
          <a:prstGeom prst="rect">
            <a:avLst/>
          </a:prstGeom>
          <a:noFill/>
        </p:spPr>
      </p:pic>
      <p:pic>
        <p:nvPicPr>
          <p:cNvPr id="21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01" y="5226878"/>
            <a:ext cx="486054" cy="648072"/>
          </a:xfrm>
          <a:prstGeom prst="rect">
            <a:avLst/>
          </a:prstGeom>
          <a:noFill/>
        </p:spPr>
      </p:pic>
      <p:pic>
        <p:nvPicPr>
          <p:cNvPr id="22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481" y="5226878"/>
            <a:ext cx="486054" cy="648072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577" y="5226878"/>
            <a:ext cx="486054" cy="648072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55" y="5226878"/>
            <a:ext cx="486054" cy="648072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737" y="5226878"/>
            <a:ext cx="486054" cy="648072"/>
          </a:xfrm>
          <a:prstGeom prst="rect">
            <a:avLst/>
          </a:prstGeom>
          <a:noFill/>
        </p:spPr>
      </p:pic>
      <p:pic>
        <p:nvPicPr>
          <p:cNvPr id="2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825" y="5226878"/>
            <a:ext cx="486054" cy="648072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172087" y="4221088"/>
            <a:ext cx="80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0    1   2     3      4       5       6      7     8      9    10</a:t>
            </a:r>
            <a:endParaRPr lang="es-MX" sz="3200" b="1" i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31610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892167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8231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044295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3638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628471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49256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6284655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93272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65280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837288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4999" y="5229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</a:t>
            </a:r>
            <a:endParaRPr lang="es-MX" sz="36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07504" y="4293096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NUMEROS DEL</a:t>
            </a:r>
          </a:p>
          <a:p>
            <a:pPr algn="ctr"/>
            <a:r>
              <a:rPr lang="es-MX" sz="1200" b="1" dirty="0" smtClean="0"/>
              <a:t>0 AL 10</a:t>
            </a:r>
            <a:endParaRPr lang="es-MX" sz="1200" b="1" dirty="0"/>
          </a:p>
        </p:txBody>
      </p:sp>
      <p:pic>
        <p:nvPicPr>
          <p:cNvPr id="7170" name="Picture 2" descr="http://www.clker.com/cliparts/0/B/F/S/6/e/tres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2430608"/>
            <a:ext cx="340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2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4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8" name="7 Elipse"/>
          <p:cNvSpPr/>
          <p:nvPr/>
        </p:nvSpPr>
        <p:spPr>
          <a:xfrm>
            <a:off x="467544" y="216692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93674" y="311431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8636" y="2997425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58746" y="4043237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2009106" y="398171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3488996" y="392020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8746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763688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059832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4355976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44 Grupo"/>
          <p:cNvGrpSpPr/>
          <p:nvPr/>
        </p:nvGrpSpPr>
        <p:grpSpPr>
          <a:xfrm>
            <a:off x="323528" y="5888787"/>
            <a:ext cx="6382582" cy="928926"/>
            <a:chOff x="323528" y="5824903"/>
            <a:chExt cx="6382582" cy="988473"/>
          </a:xfrm>
        </p:grpSpPr>
        <p:sp>
          <p:nvSpPr>
            <p:cNvPr id="18" name="17 Elipse"/>
            <p:cNvSpPr/>
            <p:nvPr/>
          </p:nvSpPr>
          <p:spPr>
            <a:xfrm>
              <a:off x="323528" y="5896911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19672" y="5877272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Elipse"/>
            <p:cNvSpPr/>
            <p:nvPr/>
          </p:nvSpPr>
          <p:spPr>
            <a:xfrm>
              <a:off x="2915816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11960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Elipse"/>
            <p:cNvSpPr/>
            <p:nvPr/>
          </p:nvSpPr>
          <p:spPr>
            <a:xfrm>
              <a:off x="5508104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35496" y="1539441"/>
            <a:ext cx="340158" cy="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0</a:t>
            </a:r>
          </a:p>
        </p:txBody>
      </p:sp>
      <p:sp>
        <p:nvSpPr>
          <p:cNvPr id="36" name="35 Elipse"/>
          <p:cNvSpPr/>
          <p:nvPr/>
        </p:nvSpPr>
        <p:spPr>
          <a:xfrm>
            <a:off x="467544" y="1268760"/>
            <a:ext cx="1080120" cy="79358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CuadroTexto"/>
          <p:cNvSpPr txBox="1"/>
          <p:nvPr/>
        </p:nvSpPr>
        <p:spPr>
          <a:xfrm>
            <a:off x="755576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755576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267744" y="31409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55576" y="41490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33975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77991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557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123728" y="50131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347864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71601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11560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907704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203848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57200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868144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77" name="76 Rectángulo"/>
          <p:cNvSpPr/>
          <p:nvPr/>
        </p:nvSpPr>
        <p:spPr>
          <a:xfrm>
            <a:off x="2813023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813023" y="21328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Rectángulo"/>
          <p:cNvSpPr/>
          <p:nvPr/>
        </p:nvSpPr>
        <p:spPr>
          <a:xfrm>
            <a:off x="4253183" y="3007844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Rectángulo"/>
          <p:cNvSpPr/>
          <p:nvPr/>
        </p:nvSpPr>
        <p:spPr>
          <a:xfrm>
            <a:off x="5724128" y="39330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Rectángulo"/>
          <p:cNvSpPr/>
          <p:nvPr/>
        </p:nvSpPr>
        <p:spPr>
          <a:xfrm>
            <a:off x="6516216" y="501317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Rectángulo"/>
          <p:cNvSpPr/>
          <p:nvPr/>
        </p:nvSpPr>
        <p:spPr>
          <a:xfrm>
            <a:off x="7596336" y="587727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CuadroTexto"/>
          <p:cNvSpPr txBox="1"/>
          <p:nvPr/>
        </p:nvSpPr>
        <p:spPr>
          <a:xfrm>
            <a:off x="1835696" y="8512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01175" y="177281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347864" y="25649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860032" y="350100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645591" y="45811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732240" y="544522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grpSp>
        <p:nvGrpSpPr>
          <p:cNvPr id="79" name="78 Grupo"/>
          <p:cNvGrpSpPr/>
          <p:nvPr/>
        </p:nvGrpSpPr>
        <p:grpSpPr>
          <a:xfrm>
            <a:off x="107504" y="116632"/>
            <a:ext cx="1296144" cy="1080120"/>
            <a:chOff x="5796136" y="404664"/>
            <a:chExt cx="1060287" cy="1080120"/>
          </a:xfrm>
        </p:grpSpPr>
        <p:pic>
          <p:nvPicPr>
            <p:cNvPr id="80" name="Picture 4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854847">
              <a:off x="5796136" y="404664"/>
              <a:ext cx="905907" cy="720080"/>
            </a:xfrm>
            <a:prstGeom prst="rect">
              <a:avLst/>
            </a:prstGeom>
            <a:noFill/>
          </p:spPr>
        </p:pic>
        <p:pic>
          <p:nvPicPr>
            <p:cNvPr id="81" name="Picture 6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213266">
              <a:off x="6422483" y="1052054"/>
              <a:ext cx="433940" cy="344927"/>
            </a:xfrm>
            <a:prstGeom prst="rect">
              <a:avLst/>
            </a:prstGeom>
            <a:noFill/>
          </p:spPr>
        </p:pic>
        <p:pic>
          <p:nvPicPr>
            <p:cNvPr id="82" name="Picture 8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124744"/>
              <a:ext cx="452954" cy="36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35496" y="15907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6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5378" y="2628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5378" y="378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226" y="4975175"/>
            <a:ext cx="36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-36512" y="5983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10</a:t>
            </a:r>
          </a:p>
        </p:txBody>
      </p:sp>
      <p:grpSp>
        <p:nvGrpSpPr>
          <p:cNvPr id="117" name="116 Grupo"/>
          <p:cNvGrpSpPr/>
          <p:nvPr/>
        </p:nvGrpSpPr>
        <p:grpSpPr>
          <a:xfrm>
            <a:off x="475928" y="3420616"/>
            <a:ext cx="5680248" cy="1008112"/>
            <a:chOff x="475928" y="3573016"/>
            <a:chExt cx="5680248" cy="1008112"/>
          </a:xfrm>
        </p:grpSpPr>
        <p:sp>
          <p:nvSpPr>
            <p:cNvPr id="81" name="80 Elipse"/>
            <p:cNvSpPr/>
            <p:nvPr/>
          </p:nvSpPr>
          <p:spPr>
            <a:xfrm>
              <a:off x="1202713" y="364645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81 Elipse"/>
            <p:cNvSpPr/>
            <p:nvPr/>
          </p:nvSpPr>
          <p:spPr>
            <a:xfrm>
              <a:off x="1896571" y="362642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82 Elipse"/>
            <p:cNvSpPr/>
            <p:nvPr/>
          </p:nvSpPr>
          <p:spPr>
            <a:xfrm>
              <a:off x="260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83 Elipse"/>
            <p:cNvSpPr/>
            <p:nvPr/>
          </p:nvSpPr>
          <p:spPr>
            <a:xfrm>
              <a:off x="3317215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84 Elipse"/>
            <p:cNvSpPr/>
            <p:nvPr/>
          </p:nvSpPr>
          <p:spPr>
            <a:xfrm>
              <a:off x="4092111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85 Elipse"/>
            <p:cNvSpPr/>
            <p:nvPr/>
          </p:nvSpPr>
          <p:spPr>
            <a:xfrm>
              <a:off x="475928" y="364502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Elipse"/>
            <p:cNvSpPr/>
            <p:nvPr/>
          </p:nvSpPr>
          <p:spPr>
            <a:xfrm>
              <a:off x="480681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Elipse"/>
            <p:cNvSpPr/>
            <p:nvPr/>
          </p:nvSpPr>
          <p:spPr>
            <a:xfrm>
              <a:off x="552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6" name="95 Elipse"/>
          <p:cNvSpPr/>
          <p:nvPr/>
        </p:nvSpPr>
        <p:spPr>
          <a:xfrm>
            <a:off x="1194329" y="464618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1888187" y="462615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259850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3308831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Elipse"/>
          <p:cNvSpPr/>
          <p:nvPr/>
        </p:nvSpPr>
        <p:spPr>
          <a:xfrm>
            <a:off x="4083727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Elipse"/>
          <p:cNvSpPr/>
          <p:nvPr/>
        </p:nvSpPr>
        <p:spPr>
          <a:xfrm>
            <a:off x="467544" y="4644752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479842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623858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6" name="105 Grupo"/>
          <p:cNvGrpSpPr/>
          <p:nvPr/>
        </p:nvGrpSpPr>
        <p:grpSpPr>
          <a:xfrm>
            <a:off x="628328" y="5733256"/>
            <a:ext cx="7192416" cy="1008112"/>
            <a:chOff x="403920" y="5528265"/>
            <a:chExt cx="7192416" cy="1008112"/>
          </a:xfrm>
        </p:grpSpPr>
        <p:sp>
          <p:nvSpPr>
            <p:cNvPr id="107" name="106 Elipse"/>
            <p:cNvSpPr/>
            <p:nvPr/>
          </p:nvSpPr>
          <p:spPr>
            <a:xfrm>
              <a:off x="1130705" y="560170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824563" y="558167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253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3245207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4020103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403920" y="5600273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473480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545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17496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894615" y="5528265"/>
              <a:ext cx="701721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9" name="118 Elipse"/>
          <p:cNvSpPr/>
          <p:nvPr/>
        </p:nvSpPr>
        <p:spPr>
          <a:xfrm>
            <a:off x="1266337" y="234192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119 Elipse"/>
          <p:cNvSpPr/>
          <p:nvPr/>
        </p:nvSpPr>
        <p:spPr>
          <a:xfrm>
            <a:off x="1960195" y="232189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120 Elipse"/>
          <p:cNvSpPr/>
          <p:nvPr/>
        </p:nvSpPr>
        <p:spPr>
          <a:xfrm>
            <a:off x="267051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3380839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" name="122 Elipse"/>
          <p:cNvSpPr/>
          <p:nvPr/>
        </p:nvSpPr>
        <p:spPr>
          <a:xfrm>
            <a:off x="4155735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" name="123 Elipse"/>
          <p:cNvSpPr/>
          <p:nvPr/>
        </p:nvSpPr>
        <p:spPr>
          <a:xfrm>
            <a:off x="539552" y="2340496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" name="124 Elipse"/>
          <p:cNvSpPr/>
          <p:nvPr/>
        </p:nvSpPr>
        <p:spPr>
          <a:xfrm>
            <a:off x="487043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Elipse"/>
          <p:cNvSpPr/>
          <p:nvPr/>
        </p:nvSpPr>
        <p:spPr>
          <a:xfrm>
            <a:off x="1194329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128 Elipse"/>
          <p:cNvSpPr/>
          <p:nvPr/>
        </p:nvSpPr>
        <p:spPr>
          <a:xfrm>
            <a:off x="1888187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129 Elipse"/>
          <p:cNvSpPr/>
          <p:nvPr/>
        </p:nvSpPr>
        <p:spPr>
          <a:xfrm>
            <a:off x="2598509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130 Elipse"/>
          <p:cNvSpPr/>
          <p:nvPr/>
        </p:nvSpPr>
        <p:spPr>
          <a:xfrm>
            <a:off x="3308831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083727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132 Elipse"/>
          <p:cNvSpPr/>
          <p:nvPr/>
        </p:nvSpPr>
        <p:spPr>
          <a:xfrm>
            <a:off x="467544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1" name="150 CuadroTexto"/>
          <p:cNvSpPr txBox="1"/>
          <p:nvPr/>
        </p:nvSpPr>
        <p:spPr>
          <a:xfrm>
            <a:off x="46754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190770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262778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118762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334786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4139952" y="134076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53955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197971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2771800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125963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341987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4211960" y="2412177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3" name="162 CuadroTexto"/>
          <p:cNvSpPr txBox="1"/>
          <p:nvPr/>
        </p:nvSpPr>
        <p:spPr>
          <a:xfrm>
            <a:off x="46754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4" name="163 CuadroTexto"/>
          <p:cNvSpPr txBox="1"/>
          <p:nvPr/>
        </p:nvSpPr>
        <p:spPr>
          <a:xfrm>
            <a:off x="190770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5" name="164 CuadroTexto"/>
          <p:cNvSpPr txBox="1"/>
          <p:nvPr/>
        </p:nvSpPr>
        <p:spPr>
          <a:xfrm>
            <a:off x="2699792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6" name="165 CuadroTexto"/>
          <p:cNvSpPr txBox="1"/>
          <p:nvPr/>
        </p:nvSpPr>
        <p:spPr>
          <a:xfrm>
            <a:off x="118762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334786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4139952" y="356430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69" name="168 CuadroTexto"/>
          <p:cNvSpPr txBox="1"/>
          <p:nvPr/>
        </p:nvSpPr>
        <p:spPr>
          <a:xfrm>
            <a:off x="539552" y="486044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0" name="169 CuadroTexto"/>
          <p:cNvSpPr txBox="1"/>
          <p:nvPr/>
        </p:nvSpPr>
        <p:spPr>
          <a:xfrm>
            <a:off x="19797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627784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2" name="171 CuadroTexto"/>
          <p:cNvSpPr txBox="1"/>
          <p:nvPr/>
        </p:nvSpPr>
        <p:spPr>
          <a:xfrm>
            <a:off x="125963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3347864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4" name="173 CuadroTexto"/>
          <p:cNvSpPr txBox="1"/>
          <p:nvPr/>
        </p:nvSpPr>
        <p:spPr>
          <a:xfrm>
            <a:off x="413995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6835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6" name="175 CuadroTexto"/>
          <p:cNvSpPr txBox="1"/>
          <p:nvPr/>
        </p:nvSpPr>
        <p:spPr>
          <a:xfrm>
            <a:off x="212372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277180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8" name="177 CuadroTexto"/>
          <p:cNvSpPr txBox="1"/>
          <p:nvPr/>
        </p:nvSpPr>
        <p:spPr>
          <a:xfrm>
            <a:off x="14036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349188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42839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4788024" y="364502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2" name="181 CuadroTexto"/>
          <p:cNvSpPr txBox="1"/>
          <p:nvPr/>
        </p:nvSpPr>
        <p:spPr>
          <a:xfrm>
            <a:off x="5580112" y="357301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4860032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50040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6" name="185 CuadroTexto"/>
          <p:cNvSpPr txBox="1"/>
          <p:nvPr/>
        </p:nvSpPr>
        <p:spPr>
          <a:xfrm>
            <a:off x="5724128" y="594056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7" name="186 CuadroTexto"/>
          <p:cNvSpPr txBox="1"/>
          <p:nvPr/>
        </p:nvSpPr>
        <p:spPr>
          <a:xfrm>
            <a:off x="630019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8" name="187 CuadroTexto"/>
          <p:cNvSpPr txBox="1"/>
          <p:nvPr/>
        </p:nvSpPr>
        <p:spPr>
          <a:xfrm>
            <a:off x="4932040" y="242088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89" name="188 CuadroTexto"/>
          <p:cNvSpPr txBox="1"/>
          <p:nvPr/>
        </p:nvSpPr>
        <p:spPr>
          <a:xfrm>
            <a:off x="6444208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7236296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127" name="126 Elipse"/>
          <p:cNvSpPr/>
          <p:nvPr/>
        </p:nvSpPr>
        <p:spPr>
          <a:xfrm>
            <a:off x="5526893" y="458112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133 CuadroTexto"/>
          <p:cNvSpPr txBox="1"/>
          <p:nvPr/>
        </p:nvSpPr>
        <p:spPr>
          <a:xfrm>
            <a:off x="55801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35" name="134 Rectángulo"/>
          <p:cNvSpPr/>
          <p:nvPr/>
        </p:nvSpPr>
        <p:spPr>
          <a:xfrm>
            <a:off x="6228184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135 Rectángulo"/>
          <p:cNvSpPr/>
          <p:nvPr/>
        </p:nvSpPr>
        <p:spPr>
          <a:xfrm>
            <a:off x="6372200" y="2420888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7" name="136 Rectángulo"/>
          <p:cNvSpPr/>
          <p:nvPr/>
        </p:nvSpPr>
        <p:spPr>
          <a:xfrm>
            <a:off x="7092280" y="357301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8" name="137 Rectángulo"/>
          <p:cNvSpPr/>
          <p:nvPr/>
        </p:nvSpPr>
        <p:spPr>
          <a:xfrm>
            <a:off x="7637559" y="465313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9" name="138 Rectángulo"/>
          <p:cNvSpPr/>
          <p:nvPr/>
        </p:nvSpPr>
        <p:spPr>
          <a:xfrm>
            <a:off x="8465143" y="5733256"/>
            <a:ext cx="643361" cy="709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0" name="139 CuadroTexto"/>
          <p:cNvSpPr txBox="1"/>
          <p:nvPr/>
        </p:nvSpPr>
        <p:spPr>
          <a:xfrm>
            <a:off x="5220072" y="7647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5580112" y="1916832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6228184" y="314096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6869727" y="429309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7733823" y="5288340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grpSp>
        <p:nvGrpSpPr>
          <p:cNvPr id="103" name="102 Grupo"/>
          <p:cNvGrpSpPr/>
          <p:nvPr/>
        </p:nvGrpSpPr>
        <p:grpSpPr>
          <a:xfrm>
            <a:off x="107504" y="116632"/>
            <a:ext cx="1296144" cy="1080120"/>
            <a:chOff x="5796136" y="404664"/>
            <a:chExt cx="1060287" cy="1080120"/>
          </a:xfrm>
        </p:grpSpPr>
        <p:pic>
          <p:nvPicPr>
            <p:cNvPr id="105" name="Picture 4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854847">
              <a:off x="5796136" y="404664"/>
              <a:ext cx="905907" cy="720080"/>
            </a:xfrm>
            <a:prstGeom prst="rect">
              <a:avLst/>
            </a:prstGeom>
            <a:noFill/>
          </p:spPr>
        </p:pic>
        <p:pic>
          <p:nvPicPr>
            <p:cNvPr id="118" name="Picture 6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213266">
              <a:off x="6422483" y="1052054"/>
              <a:ext cx="433940" cy="344927"/>
            </a:xfrm>
            <a:prstGeom prst="rect">
              <a:avLst/>
            </a:prstGeom>
            <a:noFill/>
          </p:spPr>
        </p:pic>
        <p:pic>
          <p:nvPicPr>
            <p:cNvPr id="145" name="Picture 8" descr="https://s-media-cache-ak0.pinimg.com/736x/be/d8/01/bed8011b398febb1742a9ae10a111e9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124744"/>
              <a:ext cx="452954" cy="36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7951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1987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396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176368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6023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6814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7160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232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835696" y="30364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6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55403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20686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18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2774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21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328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27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24440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9512" y="1628800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3</a:t>
            </a:r>
            <a:endParaRPr lang="es-MX" sz="7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59632" y="188640"/>
            <a:ext cx="640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Encuentra el número perdido</a:t>
            </a:r>
          </a:p>
          <a:p>
            <a:pPr algn="ctr"/>
            <a:r>
              <a:rPr lang="es-MX" sz="4000" b="1" dirty="0" smtClean="0"/>
              <a:t>Tabla del 3</a:t>
            </a:r>
            <a:endParaRPr lang="es-MX" sz="4000" b="1" dirty="0"/>
          </a:p>
        </p:txBody>
      </p:sp>
      <p:sp>
        <p:nvSpPr>
          <p:cNvPr id="1026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Resultado de imagen para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323528" cy="1323528"/>
          </a:xfrm>
          <a:prstGeom prst="rect">
            <a:avLst/>
          </a:prstGeom>
          <a:noFill/>
        </p:spPr>
      </p:pic>
      <p:sp>
        <p:nvSpPr>
          <p:cNvPr id="1032" name="AutoShape 8" descr="Resultado de imagen para niño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lu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6" descr="Resultado de imagen para lu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2" name="Picture 2" descr="Resultado de imagen de busc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2042145" cy="212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3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4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3X2= </a:t>
            </a:r>
            <a:r>
              <a:rPr lang="es-MX" sz="4000" b="1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s-MX" sz="4000" dirty="0" smtClean="0"/>
              <a:t>3X5= </a:t>
            </a:r>
            <a:r>
              <a:rPr lang="es-MX" sz="4000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s-MX" sz="4000" dirty="0" smtClean="0"/>
              <a:t>3X6=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28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32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36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4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vignette3.wikia.nocookie.net/disney/images/7/71/TresCerditos_intro.png/revision/latest?cb=20111102151757&amp;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674979" cy="396044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del 3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3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3X5= </a:t>
            </a:r>
          </a:p>
          <a:p>
            <a:r>
              <a:rPr lang="es-MX" sz="4000" b="1" dirty="0" smtClean="0"/>
              <a:t>3X2=</a:t>
            </a:r>
          </a:p>
          <a:p>
            <a:r>
              <a:rPr lang="es-MX" sz="4000" b="1" dirty="0" smtClean="0"/>
              <a:t>3x8=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3x9=</a:t>
            </a:r>
          </a:p>
          <a:p>
            <a:r>
              <a:rPr lang="es-MX" sz="4000" b="1" dirty="0" smtClean="0"/>
              <a:t>3X1=</a:t>
            </a:r>
          </a:p>
          <a:p>
            <a:r>
              <a:rPr lang="es-MX" sz="4000" b="1" dirty="0" smtClean="0"/>
              <a:t>3X3=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s://sumasdivertidas.files.wordpress.com/2012/04/le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405186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TABLA DE MULTIPLICAR DEL 3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16632"/>
            <a:ext cx="2076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3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3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3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6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9</a:t>
            </a:r>
          </a:p>
          <a:p>
            <a:r>
              <a:rPr lang="es-MX" sz="4000" dirty="0" smtClean="0"/>
              <a:t>3x4= </a:t>
            </a:r>
            <a:r>
              <a:rPr lang="es-MX" sz="40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s-MX" sz="4000" dirty="0" smtClean="0"/>
              <a:t>3X6= </a:t>
            </a:r>
            <a:r>
              <a:rPr lang="es-MX" sz="4000" b="1" dirty="0" smtClean="0">
                <a:solidFill>
                  <a:srgbClr val="FF0000"/>
                </a:solidFill>
              </a:rPr>
              <a:t>18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21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24</a:t>
            </a:r>
          </a:p>
          <a:p>
            <a:r>
              <a:rPr lang="es-MX" sz="4000" dirty="0"/>
              <a:t>3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27</a:t>
            </a:r>
          </a:p>
          <a:p>
            <a:r>
              <a:rPr lang="es-MX" sz="4000" dirty="0" smtClean="0"/>
              <a:t>3x10= </a:t>
            </a:r>
            <a:r>
              <a:rPr lang="es-MX" sz="4000" b="1" dirty="0">
                <a:solidFill>
                  <a:srgbClr val="FF0000"/>
                </a:solidFill>
              </a:rPr>
              <a:t>3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gifmania.com/Gif-Animados-Letras-Animadas/Imagenes-Letras-Animadas-Amarillas/Letras-Hebreo-Romanizado/numero-3-hebreo-romanizado-8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248472" cy="553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18864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3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nmishijos.com/assets/posts/0000/768-tabla-de-multiplicar-del-3-ejercicios-para-ni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44816" cy="51845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99592" y="38550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3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 </a:t>
            </a:r>
            <a:endParaRPr lang="es-MX" sz="4000" dirty="0"/>
          </a:p>
        </p:txBody>
      </p:sp>
      <p:sp>
        <p:nvSpPr>
          <p:cNvPr id="9" name="8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peras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0 = 0</a:t>
            </a:r>
            <a:endParaRPr lang="es-MX" sz="9600" b="1" dirty="0"/>
          </a:p>
        </p:txBody>
      </p:sp>
      <p:sp>
        <p:nvSpPr>
          <p:cNvPr id="17414" name="AutoShape 6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6" name="AutoShape 8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34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18436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1 = 3</a:t>
            </a:r>
            <a:endParaRPr lang="es-MX" sz="9600" b="1" dirty="0"/>
          </a:p>
        </p:txBody>
      </p:sp>
      <p:sp>
        <p:nvSpPr>
          <p:cNvPr id="22" name="21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1741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1124744" cy="1124744"/>
          </a:xfrm>
          <a:prstGeom prst="rect">
            <a:avLst/>
          </a:prstGeom>
          <a:noFill/>
        </p:spPr>
      </p:pic>
      <p:pic>
        <p:nvPicPr>
          <p:cNvPr id="1741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661248"/>
            <a:ext cx="1201316" cy="1001097"/>
          </a:xfrm>
          <a:prstGeom prst="rect">
            <a:avLst/>
          </a:prstGeom>
          <a:noFill/>
        </p:spPr>
      </p:pic>
      <p:pic>
        <p:nvPicPr>
          <p:cNvPr id="19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257709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2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3825" y="2996952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2 = 6</a:t>
            </a:r>
            <a:endParaRPr lang="es-MX" sz="9600" b="1" dirty="0"/>
          </a:p>
        </p:txBody>
      </p:sp>
      <p:sp>
        <p:nvSpPr>
          <p:cNvPr id="21" name="20 Elipse"/>
          <p:cNvSpPr/>
          <p:nvPr/>
        </p:nvSpPr>
        <p:spPr>
          <a:xfrm>
            <a:off x="22677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/>
          <p:cNvSpPr/>
          <p:nvPr/>
        </p:nvSpPr>
        <p:spPr>
          <a:xfrm>
            <a:off x="40679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CuadroTexto"/>
          <p:cNvSpPr txBox="1"/>
          <p:nvPr/>
        </p:nvSpPr>
        <p:spPr>
          <a:xfrm>
            <a:off x="5940152" y="1412776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27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31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1296144" cy="936104"/>
          </a:xfrm>
          <a:prstGeom prst="rect">
            <a:avLst/>
          </a:prstGeom>
          <a:noFill/>
        </p:spPr>
      </p:pic>
      <p:pic>
        <p:nvPicPr>
          <p:cNvPr id="3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1296144" cy="936104"/>
          </a:xfrm>
          <a:prstGeom prst="rect">
            <a:avLst/>
          </a:prstGeom>
          <a:noFill/>
        </p:spPr>
      </p:pic>
      <p:pic>
        <p:nvPicPr>
          <p:cNvPr id="3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589240"/>
            <a:ext cx="1201316" cy="1001097"/>
          </a:xfrm>
          <a:prstGeom prst="rect">
            <a:avLst/>
          </a:prstGeom>
          <a:noFill/>
        </p:spPr>
      </p:pic>
      <p:pic>
        <p:nvPicPr>
          <p:cNvPr id="3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661248"/>
            <a:ext cx="1201316" cy="1001097"/>
          </a:xfrm>
          <a:prstGeom prst="rect">
            <a:avLst/>
          </a:prstGeom>
          <a:noFill/>
        </p:spPr>
      </p:pic>
      <p:pic>
        <p:nvPicPr>
          <p:cNvPr id="35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2924944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3 = 9</a:t>
            </a:r>
            <a:endParaRPr lang="es-MX" sz="9600" b="1" dirty="0"/>
          </a:p>
        </p:txBody>
      </p:sp>
      <p:sp>
        <p:nvSpPr>
          <p:cNvPr id="36" name="35 Elipse"/>
          <p:cNvSpPr/>
          <p:nvPr/>
        </p:nvSpPr>
        <p:spPr>
          <a:xfrm>
            <a:off x="16196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34198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Elipse"/>
          <p:cNvSpPr/>
          <p:nvPr/>
        </p:nvSpPr>
        <p:spPr>
          <a:xfrm>
            <a:off x="5220072" y="692696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CuadroTexto"/>
          <p:cNvSpPr txBox="1"/>
          <p:nvPr/>
        </p:nvSpPr>
        <p:spPr>
          <a:xfrm>
            <a:off x="6948264" y="1196752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38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3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1296144" cy="936104"/>
          </a:xfrm>
          <a:prstGeom prst="rect">
            <a:avLst/>
          </a:prstGeom>
          <a:noFill/>
        </p:spPr>
      </p:pic>
      <p:pic>
        <p:nvPicPr>
          <p:cNvPr id="4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1296144" cy="936104"/>
          </a:xfrm>
          <a:prstGeom prst="rect">
            <a:avLst/>
          </a:prstGeom>
          <a:noFill/>
        </p:spPr>
      </p:pic>
      <p:pic>
        <p:nvPicPr>
          <p:cNvPr id="4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1296144" cy="936104"/>
          </a:xfrm>
          <a:prstGeom prst="rect">
            <a:avLst/>
          </a:prstGeom>
          <a:noFill/>
        </p:spPr>
      </p:pic>
      <p:pic>
        <p:nvPicPr>
          <p:cNvPr id="4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517232"/>
            <a:ext cx="1201316" cy="1001097"/>
          </a:xfrm>
          <a:prstGeom prst="rect">
            <a:avLst/>
          </a:prstGeom>
          <a:noFill/>
        </p:spPr>
      </p:pic>
      <p:pic>
        <p:nvPicPr>
          <p:cNvPr id="4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517232"/>
            <a:ext cx="1201316" cy="1001097"/>
          </a:xfrm>
          <a:prstGeom prst="rect">
            <a:avLst/>
          </a:prstGeom>
          <a:noFill/>
        </p:spPr>
      </p:pic>
      <p:pic>
        <p:nvPicPr>
          <p:cNvPr id="4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924" y="5517232"/>
            <a:ext cx="1201316" cy="1001097"/>
          </a:xfrm>
          <a:prstGeom prst="rect">
            <a:avLst/>
          </a:prstGeom>
          <a:noFill/>
        </p:spPr>
      </p:pic>
      <p:pic>
        <p:nvPicPr>
          <p:cNvPr id="47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7904" y="342900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9712" y="386104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4 = 12</a:t>
            </a:r>
            <a:endParaRPr lang="es-MX" sz="9600" b="1" dirty="0"/>
          </a:p>
        </p:txBody>
      </p:sp>
      <p:sp>
        <p:nvSpPr>
          <p:cNvPr id="36" name="35 Elipse"/>
          <p:cNvSpPr/>
          <p:nvPr/>
        </p:nvSpPr>
        <p:spPr>
          <a:xfrm>
            <a:off x="16196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34198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Elipse"/>
          <p:cNvSpPr/>
          <p:nvPr/>
        </p:nvSpPr>
        <p:spPr>
          <a:xfrm>
            <a:off x="5220072" y="692696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CuadroTexto"/>
          <p:cNvSpPr txBox="1"/>
          <p:nvPr/>
        </p:nvSpPr>
        <p:spPr>
          <a:xfrm>
            <a:off x="6948264" y="1196752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38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3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1296144" cy="936104"/>
          </a:xfrm>
          <a:prstGeom prst="rect">
            <a:avLst/>
          </a:prstGeom>
          <a:noFill/>
        </p:spPr>
      </p:pic>
      <p:pic>
        <p:nvPicPr>
          <p:cNvPr id="4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1296144" cy="936104"/>
          </a:xfrm>
          <a:prstGeom prst="rect">
            <a:avLst/>
          </a:prstGeom>
          <a:noFill/>
        </p:spPr>
      </p:pic>
      <p:pic>
        <p:nvPicPr>
          <p:cNvPr id="4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1296144" cy="936104"/>
          </a:xfrm>
          <a:prstGeom prst="rect">
            <a:avLst/>
          </a:prstGeom>
          <a:noFill/>
        </p:spPr>
      </p:pic>
      <p:pic>
        <p:nvPicPr>
          <p:cNvPr id="4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517232"/>
            <a:ext cx="1201316" cy="1001097"/>
          </a:xfrm>
          <a:prstGeom prst="rect">
            <a:avLst/>
          </a:prstGeom>
          <a:noFill/>
        </p:spPr>
      </p:pic>
      <p:pic>
        <p:nvPicPr>
          <p:cNvPr id="4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517232"/>
            <a:ext cx="1201316" cy="1001097"/>
          </a:xfrm>
          <a:prstGeom prst="rect">
            <a:avLst/>
          </a:prstGeom>
          <a:noFill/>
        </p:spPr>
      </p:pic>
      <p:pic>
        <p:nvPicPr>
          <p:cNvPr id="4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924" y="5517232"/>
            <a:ext cx="1201316" cy="1001097"/>
          </a:xfrm>
          <a:prstGeom prst="rect">
            <a:avLst/>
          </a:prstGeom>
          <a:noFill/>
        </p:spPr>
      </p:pic>
      <p:pic>
        <p:nvPicPr>
          <p:cNvPr id="47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  <p:sp>
        <p:nvSpPr>
          <p:cNvPr id="17" name="16 Elipse"/>
          <p:cNvSpPr/>
          <p:nvPr/>
        </p:nvSpPr>
        <p:spPr>
          <a:xfrm>
            <a:off x="1691680" y="2492896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129614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0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 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85293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85793" y="358753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5 = 15</a:t>
            </a:r>
            <a:endParaRPr lang="es-MX" sz="9600" b="1" dirty="0"/>
          </a:p>
        </p:txBody>
      </p:sp>
      <p:sp>
        <p:nvSpPr>
          <p:cNvPr id="73" name="72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CuadroTexto"/>
          <p:cNvSpPr txBox="1"/>
          <p:nvPr/>
        </p:nvSpPr>
        <p:spPr>
          <a:xfrm>
            <a:off x="6660232" y="1124744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55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56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296144" cy="936104"/>
          </a:xfrm>
          <a:prstGeom prst="rect">
            <a:avLst/>
          </a:prstGeom>
          <a:noFill/>
        </p:spPr>
      </p:pic>
      <p:pic>
        <p:nvPicPr>
          <p:cNvPr id="57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1296144" cy="936104"/>
          </a:xfrm>
          <a:prstGeom prst="rect">
            <a:avLst/>
          </a:prstGeom>
          <a:noFill/>
        </p:spPr>
      </p:pic>
      <p:pic>
        <p:nvPicPr>
          <p:cNvPr id="5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1296144" cy="936104"/>
          </a:xfrm>
          <a:prstGeom prst="rect">
            <a:avLst/>
          </a:prstGeom>
          <a:noFill/>
        </p:spPr>
      </p:pic>
      <p:pic>
        <p:nvPicPr>
          <p:cNvPr id="5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1296144" cy="936104"/>
          </a:xfrm>
          <a:prstGeom prst="rect">
            <a:avLst/>
          </a:prstGeom>
          <a:noFill/>
        </p:spPr>
      </p:pic>
      <p:pic>
        <p:nvPicPr>
          <p:cNvPr id="6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1296144" cy="936104"/>
          </a:xfrm>
          <a:prstGeom prst="rect">
            <a:avLst/>
          </a:prstGeom>
          <a:noFill/>
        </p:spPr>
      </p:pic>
      <p:pic>
        <p:nvPicPr>
          <p:cNvPr id="61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877272"/>
            <a:ext cx="769268" cy="641057"/>
          </a:xfrm>
          <a:prstGeom prst="rect">
            <a:avLst/>
          </a:prstGeom>
          <a:noFill/>
        </p:spPr>
      </p:pic>
      <p:pic>
        <p:nvPicPr>
          <p:cNvPr id="62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805264"/>
            <a:ext cx="864096" cy="720080"/>
          </a:xfrm>
          <a:prstGeom prst="rect">
            <a:avLst/>
          </a:prstGeom>
          <a:noFill/>
        </p:spPr>
      </p:pic>
      <p:pic>
        <p:nvPicPr>
          <p:cNvPr id="6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805264"/>
            <a:ext cx="841276" cy="701064"/>
          </a:xfrm>
          <a:prstGeom prst="rect">
            <a:avLst/>
          </a:prstGeom>
          <a:noFill/>
        </p:spPr>
      </p:pic>
      <p:pic>
        <p:nvPicPr>
          <p:cNvPr id="6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805264"/>
            <a:ext cx="792088" cy="660074"/>
          </a:xfrm>
          <a:prstGeom prst="rect">
            <a:avLst/>
          </a:prstGeom>
          <a:noFill/>
        </p:spPr>
      </p:pic>
      <p:pic>
        <p:nvPicPr>
          <p:cNvPr id="6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805264"/>
            <a:ext cx="792088" cy="660074"/>
          </a:xfrm>
          <a:prstGeom prst="rect">
            <a:avLst/>
          </a:prstGeom>
          <a:noFill/>
        </p:spPr>
      </p:pic>
      <p:pic>
        <p:nvPicPr>
          <p:cNvPr id="66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3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32240" y="278092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659540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3 x 6 = 18</a:t>
            </a:r>
            <a:endParaRPr lang="es-MX" sz="9600" b="1" dirty="0"/>
          </a:p>
        </p:txBody>
      </p:sp>
      <p:sp>
        <p:nvSpPr>
          <p:cNvPr id="66" name="65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75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80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85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90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CuadroTexto"/>
          <p:cNvSpPr txBox="1"/>
          <p:nvPr/>
        </p:nvSpPr>
        <p:spPr>
          <a:xfrm>
            <a:off x="6732240" y="1052736"/>
            <a:ext cx="172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peras</a:t>
            </a:r>
            <a:endParaRPr lang="es-MX" sz="4000" b="1" dirty="0"/>
          </a:p>
        </p:txBody>
      </p:sp>
      <p:pic>
        <p:nvPicPr>
          <p:cNvPr id="64" name="Picture 2" descr="https://pbs.twimg.com/profile_images/209451996/Number_3_Shaped_Pinata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84784" cy="1484784"/>
          </a:xfrm>
          <a:prstGeom prst="rect">
            <a:avLst/>
          </a:prstGeom>
          <a:noFill/>
        </p:spPr>
      </p:pic>
      <p:pic>
        <p:nvPicPr>
          <p:cNvPr id="65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296144" cy="936104"/>
          </a:xfrm>
          <a:prstGeom prst="rect">
            <a:avLst/>
          </a:prstGeom>
          <a:noFill/>
        </p:spPr>
      </p:pic>
      <p:pic>
        <p:nvPicPr>
          <p:cNvPr id="67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80728"/>
            <a:ext cx="1296144" cy="936104"/>
          </a:xfrm>
          <a:prstGeom prst="rect">
            <a:avLst/>
          </a:prstGeom>
          <a:noFill/>
        </p:spPr>
      </p:pic>
      <p:pic>
        <p:nvPicPr>
          <p:cNvPr id="68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1296144" cy="936104"/>
          </a:xfrm>
          <a:prstGeom prst="rect">
            <a:avLst/>
          </a:prstGeom>
          <a:noFill/>
        </p:spPr>
      </p:pic>
      <p:pic>
        <p:nvPicPr>
          <p:cNvPr id="69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1296144" cy="936104"/>
          </a:xfrm>
          <a:prstGeom prst="rect">
            <a:avLst/>
          </a:prstGeom>
          <a:noFill/>
        </p:spPr>
      </p:pic>
      <p:pic>
        <p:nvPicPr>
          <p:cNvPr id="70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1296144" cy="936104"/>
          </a:xfrm>
          <a:prstGeom prst="rect">
            <a:avLst/>
          </a:prstGeom>
          <a:noFill/>
        </p:spPr>
      </p:pic>
      <p:pic>
        <p:nvPicPr>
          <p:cNvPr id="72" name="Picture 2" descr="http://ciberinnova.edu.co:8080/pi/resources/01/mat/01/tres-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1296144" cy="936104"/>
          </a:xfrm>
          <a:prstGeom prst="rect">
            <a:avLst/>
          </a:prstGeom>
          <a:noFill/>
        </p:spPr>
      </p:pic>
      <p:pic>
        <p:nvPicPr>
          <p:cNvPr id="73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877272"/>
            <a:ext cx="769268" cy="641057"/>
          </a:xfrm>
          <a:prstGeom prst="rect">
            <a:avLst/>
          </a:prstGeom>
          <a:noFill/>
        </p:spPr>
      </p:pic>
      <p:pic>
        <p:nvPicPr>
          <p:cNvPr id="74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805264"/>
            <a:ext cx="864096" cy="720080"/>
          </a:xfrm>
          <a:prstGeom prst="rect">
            <a:avLst/>
          </a:prstGeom>
          <a:noFill/>
        </p:spPr>
      </p:pic>
      <p:pic>
        <p:nvPicPr>
          <p:cNvPr id="75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805264"/>
            <a:ext cx="841276" cy="701064"/>
          </a:xfrm>
          <a:prstGeom prst="rect">
            <a:avLst/>
          </a:prstGeom>
          <a:noFill/>
        </p:spPr>
      </p:pic>
      <p:pic>
        <p:nvPicPr>
          <p:cNvPr id="77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805264"/>
            <a:ext cx="792088" cy="660074"/>
          </a:xfrm>
          <a:prstGeom prst="rect">
            <a:avLst/>
          </a:prstGeom>
          <a:noFill/>
        </p:spPr>
      </p:pic>
      <p:pic>
        <p:nvPicPr>
          <p:cNvPr id="78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805264"/>
            <a:ext cx="792088" cy="660074"/>
          </a:xfrm>
          <a:prstGeom prst="rect">
            <a:avLst/>
          </a:prstGeom>
          <a:noFill/>
        </p:spPr>
      </p:pic>
      <p:pic>
        <p:nvPicPr>
          <p:cNvPr id="79" name="Picture 4" descr="http://www.juegosdedeletrear.com/data/images/tres-flores-de-colores-en-primavera_56c6fe9f79f60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805264"/>
            <a:ext cx="792088" cy="660074"/>
          </a:xfrm>
          <a:prstGeom prst="rect">
            <a:avLst/>
          </a:prstGeom>
          <a:noFill/>
        </p:spPr>
      </p:pic>
      <p:pic>
        <p:nvPicPr>
          <p:cNvPr id="80" name="Picture 4" descr="https://fondosdepantallaymuchomas.files.wordpress.com/2014/01/7b147-large_transparent_multi_color_butterfly_png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544616"/>
            <a:ext cx="1368152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436</Words>
  <Application>Microsoft Office PowerPoint</Application>
  <PresentationFormat>Presentación en pantalla (4:3)</PresentationFormat>
  <Paragraphs>196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SERIE DE LA TABLA DE MULTIPLICAR DEL 3</vt:lpstr>
      <vt:lpstr>TABLA DE MULTIPLICAR DEL 3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Ejercicio de la Tabla del 3</vt:lpstr>
      <vt:lpstr>Diapositiva 20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Ba-k.com</cp:lastModifiedBy>
  <cp:revision>235</cp:revision>
  <dcterms:created xsi:type="dcterms:W3CDTF">2015-09-21T13:40:01Z</dcterms:created>
  <dcterms:modified xsi:type="dcterms:W3CDTF">2017-01-30T19:23:15Z</dcterms:modified>
</cp:coreProperties>
</file>