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67" r:id="rId4"/>
    <p:sldId id="256" r:id="rId5"/>
    <p:sldId id="257" r:id="rId6"/>
    <p:sldId id="258" r:id="rId7"/>
    <p:sldId id="277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8" r:id="rId16"/>
    <p:sldId id="269" r:id="rId17"/>
    <p:sldId id="278" r:id="rId18"/>
    <p:sldId id="273" r:id="rId19"/>
    <p:sldId id="271" r:id="rId20"/>
    <p:sldId id="272" r:id="rId21"/>
    <p:sldId id="276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00FF"/>
    <a:srgbClr val="660066"/>
    <a:srgbClr val="FFCC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56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6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4624"/>
            <a:ext cx="7772400" cy="1470025"/>
          </a:xfrm>
        </p:spPr>
        <p:txBody>
          <a:bodyPr/>
          <a:lstStyle/>
          <a:p>
            <a:r>
              <a:rPr lang="es-MX" dirty="0" smtClean="0"/>
              <a:t>SERIE DE LA TABLA DE MULTIPLICAR DEL 2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568952" cy="1752600"/>
          </a:xfrm>
        </p:spPr>
        <p:txBody>
          <a:bodyPr>
            <a:normAutofit/>
          </a:bodyPr>
          <a:lstStyle/>
          <a:p>
            <a:r>
              <a:rPr lang="es-MX" sz="4400" b="1" dirty="0" smtClean="0">
                <a:solidFill>
                  <a:schemeClr val="tx1"/>
                </a:solidFill>
              </a:rPr>
              <a:t>0, 2, 4, 6, 8, 10, 12, 14, 16, 18, 20</a:t>
            </a:r>
            <a:endParaRPr lang="es-MX" sz="4400" b="1" dirty="0">
              <a:solidFill>
                <a:schemeClr val="tx1"/>
              </a:solidFill>
            </a:endParaRPr>
          </a:p>
        </p:txBody>
      </p:sp>
      <p:pic>
        <p:nvPicPr>
          <p:cNvPr id="19464" name="Picture 8" descr="http://www.gifmania.com/Gif-Animados-Letras-Animadas/Imagenes-Letras-Animadas-Amarillas/Letras-Amarillas-Divertidas/numero-2-amarillo-divertido-26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924944"/>
            <a:ext cx="2520280" cy="32741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2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660232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7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195736" y="3861048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2 x 7 = 14</a:t>
            </a:r>
            <a:endParaRPr lang="es-MX" sz="8000" b="1" dirty="0"/>
          </a:p>
        </p:txBody>
      </p:sp>
      <p:sp>
        <p:nvSpPr>
          <p:cNvPr id="74" name="73 Elipse"/>
          <p:cNvSpPr/>
          <p:nvPr/>
        </p:nvSpPr>
        <p:spPr>
          <a:xfrm>
            <a:off x="2293391" y="764704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9" name="78 Elipse"/>
          <p:cNvSpPr/>
          <p:nvPr/>
        </p:nvSpPr>
        <p:spPr>
          <a:xfrm>
            <a:off x="3648719" y="75844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4" name="83 Elipse"/>
          <p:cNvSpPr/>
          <p:nvPr/>
        </p:nvSpPr>
        <p:spPr>
          <a:xfrm>
            <a:off x="5029695" y="69269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9" name="88 Elipse"/>
          <p:cNvSpPr/>
          <p:nvPr/>
        </p:nvSpPr>
        <p:spPr>
          <a:xfrm>
            <a:off x="2411760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93 Elipse"/>
          <p:cNvSpPr/>
          <p:nvPr/>
        </p:nvSpPr>
        <p:spPr>
          <a:xfrm>
            <a:off x="3779912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9" name="98 Elipse"/>
          <p:cNvSpPr/>
          <p:nvPr/>
        </p:nvSpPr>
        <p:spPr>
          <a:xfrm>
            <a:off x="5148064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4" name="103 Elipse"/>
          <p:cNvSpPr/>
          <p:nvPr/>
        </p:nvSpPr>
        <p:spPr>
          <a:xfrm>
            <a:off x="1043608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8" name="127 CuadroTexto"/>
          <p:cNvSpPr txBox="1"/>
          <p:nvPr/>
        </p:nvSpPr>
        <p:spPr>
          <a:xfrm>
            <a:off x="6588224" y="1052736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abejas</a:t>
            </a:r>
            <a:endParaRPr lang="es-MX" sz="4000" b="1" dirty="0"/>
          </a:p>
        </p:txBody>
      </p:sp>
      <p:pic>
        <p:nvPicPr>
          <p:cNvPr id="29" name="Picture 2" descr="https://cc1000.dcc.uchile.cl/knavarrete/wp-content/uploads/sites/39/2016/05/181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56792" cy="1556792"/>
          </a:xfrm>
          <a:prstGeom prst="rect">
            <a:avLst/>
          </a:prstGeom>
          <a:noFill/>
        </p:spPr>
      </p:pic>
      <p:grpSp>
        <p:nvGrpSpPr>
          <p:cNvPr id="30" name="29 Grupo"/>
          <p:cNvGrpSpPr/>
          <p:nvPr/>
        </p:nvGrpSpPr>
        <p:grpSpPr>
          <a:xfrm>
            <a:off x="2555776" y="1196752"/>
            <a:ext cx="805206" cy="504056"/>
            <a:chOff x="1547664" y="548680"/>
            <a:chExt cx="805206" cy="504056"/>
          </a:xfrm>
        </p:grpSpPr>
        <p:pic>
          <p:nvPicPr>
            <p:cNvPr id="31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2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3" name="32 Grupo"/>
          <p:cNvGrpSpPr/>
          <p:nvPr/>
        </p:nvGrpSpPr>
        <p:grpSpPr>
          <a:xfrm>
            <a:off x="3923928" y="1196752"/>
            <a:ext cx="805206" cy="504056"/>
            <a:chOff x="1547664" y="548680"/>
            <a:chExt cx="805206" cy="504056"/>
          </a:xfrm>
        </p:grpSpPr>
        <p:pic>
          <p:nvPicPr>
            <p:cNvPr id="3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6" name="35 Grupo"/>
          <p:cNvGrpSpPr/>
          <p:nvPr/>
        </p:nvGrpSpPr>
        <p:grpSpPr>
          <a:xfrm>
            <a:off x="5220072" y="1124744"/>
            <a:ext cx="805206" cy="504056"/>
            <a:chOff x="1547664" y="548680"/>
            <a:chExt cx="805206" cy="504056"/>
          </a:xfrm>
        </p:grpSpPr>
        <p:pic>
          <p:nvPicPr>
            <p:cNvPr id="3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8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9" name="38 Grupo"/>
          <p:cNvGrpSpPr/>
          <p:nvPr/>
        </p:nvGrpSpPr>
        <p:grpSpPr>
          <a:xfrm>
            <a:off x="1331640" y="2780928"/>
            <a:ext cx="805206" cy="504056"/>
            <a:chOff x="1547664" y="548680"/>
            <a:chExt cx="805206" cy="504056"/>
          </a:xfrm>
        </p:grpSpPr>
        <p:pic>
          <p:nvPicPr>
            <p:cNvPr id="4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1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2" name="41 Grupo"/>
          <p:cNvGrpSpPr/>
          <p:nvPr/>
        </p:nvGrpSpPr>
        <p:grpSpPr>
          <a:xfrm>
            <a:off x="2699792" y="2852936"/>
            <a:ext cx="805206" cy="504056"/>
            <a:chOff x="1547664" y="548680"/>
            <a:chExt cx="805206" cy="504056"/>
          </a:xfrm>
        </p:grpSpPr>
        <p:pic>
          <p:nvPicPr>
            <p:cNvPr id="43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5" name="44 Grupo"/>
          <p:cNvGrpSpPr/>
          <p:nvPr/>
        </p:nvGrpSpPr>
        <p:grpSpPr>
          <a:xfrm>
            <a:off x="4067944" y="2780928"/>
            <a:ext cx="805206" cy="504056"/>
            <a:chOff x="1547664" y="548680"/>
            <a:chExt cx="805206" cy="504056"/>
          </a:xfrm>
        </p:grpSpPr>
        <p:pic>
          <p:nvPicPr>
            <p:cNvPr id="46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8" name="47 Grupo"/>
          <p:cNvGrpSpPr/>
          <p:nvPr/>
        </p:nvGrpSpPr>
        <p:grpSpPr>
          <a:xfrm>
            <a:off x="5436096" y="2780928"/>
            <a:ext cx="805206" cy="504056"/>
            <a:chOff x="1547664" y="548680"/>
            <a:chExt cx="805206" cy="504056"/>
          </a:xfrm>
        </p:grpSpPr>
        <p:pic>
          <p:nvPicPr>
            <p:cNvPr id="49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5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pic>
        <p:nvPicPr>
          <p:cNvPr id="51" name="Picture 4" descr="http://www.ahiva.info/gifs-animados/Personajes/Barrio-Sesamo/Barrio-Sesamo-2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5445224"/>
            <a:ext cx="1123268" cy="1368152"/>
          </a:xfrm>
          <a:prstGeom prst="rect">
            <a:avLst/>
          </a:prstGeom>
          <a:noFill/>
        </p:spPr>
      </p:pic>
      <p:pic>
        <p:nvPicPr>
          <p:cNvPr id="5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115616" y="6165304"/>
            <a:ext cx="576064" cy="576064"/>
          </a:xfrm>
          <a:prstGeom prst="rect">
            <a:avLst/>
          </a:prstGeom>
          <a:noFill/>
        </p:spPr>
      </p:pic>
      <p:pic>
        <p:nvPicPr>
          <p:cNvPr id="5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619672" y="6165304"/>
            <a:ext cx="576064" cy="576064"/>
          </a:xfrm>
          <a:prstGeom prst="rect">
            <a:avLst/>
          </a:prstGeom>
          <a:noFill/>
        </p:spPr>
      </p:pic>
      <p:pic>
        <p:nvPicPr>
          <p:cNvPr id="54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123728" y="6165304"/>
            <a:ext cx="576064" cy="576064"/>
          </a:xfrm>
          <a:prstGeom prst="rect">
            <a:avLst/>
          </a:prstGeom>
          <a:noFill/>
        </p:spPr>
      </p:pic>
      <p:pic>
        <p:nvPicPr>
          <p:cNvPr id="55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627784" y="6165304"/>
            <a:ext cx="576064" cy="576064"/>
          </a:xfrm>
          <a:prstGeom prst="rect">
            <a:avLst/>
          </a:prstGeom>
          <a:noFill/>
        </p:spPr>
      </p:pic>
      <p:pic>
        <p:nvPicPr>
          <p:cNvPr id="56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203848" y="6165304"/>
            <a:ext cx="576064" cy="576064"/>
          </a:xfrm>
          <a:prstGeom prst="rect">
            <a:avLst/>
          </a:prstGeom>
          <a:noFill/>
        </p:spPr>
      </p:pic>
      <p:pic>
        <p:nvPicPr>
          <p:cNvPr id="57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779912" y="6165304"/>
            <a:ext cx="576064" cy="576064"/>
          </a:xfrm>
          <a:prstGeom prst="rect">
            <a:avLst/>
          </a:prstGeom>
          <a:noFill/>
        </p:spPr>
      </p:pic>
      <p:pic>
        <p:nvPicPr>
          <p:cNvPr id="58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355976" y="6165304"/>
            <a:ext cx="576064" cy="576064"/>
          </a:xfrm>
          <a:prstGeom prst="rect">
            <a:avLst/>
          </a:prstGeom>
          <a:noFill/>
        </p:spPr>
      </p:pic>
      <p:pic>
        <p:nvPicPr>
          <p:cNvPr id="59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860032" y="6165304"/>
            <a:ext cx="576064" cy="576064"/>
          </a:xfrm>
          <a:prstGeom prst="rect">
            <a:avLst/>
          </a:prstGeom>
          <a:noFill/>
        </p:spPr>
      </p:pic>
      <p:pic>
        <p:nvPicPr>
          <p:cNvPr id="60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436096" y="6165304"/>
            <a:ext cx="576064" cy="576064"/>
          </a:xfrm>
          <a:prstGeom prst="rect">
            <a:avLst/>
          </a:prstGeom>
          <a:noFill/>
        </p:spPr>
      </p:pic>
      <p:pic>
        <p:nvPicPr>
          <p:cNvPr id="61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940152" y="6165304"/>
            <a:ext cx="576064" cy="576064"/>
          </a:xfrm>
          <a:prstGeom prst="rect">
            <a:avLst/>
          </a:prstGeom>
          <a:noFill/>
        </p:spPr>
      </p:pic>
      <p:pic>
        <p:nvPicPr>
          <p:cNvPr id="6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444208" y="6165304"/>
            <a:ext cx="576064" cy="576064"/>
          </a:xfrm>
          <a:prstGeom prst="rect">
            <a:avLst/>
          </a:prstGeom>
          <a:noFill/>
        </p:spPr>
      </p:pic>
      <p:pic>
        <p:nvPicPr>
          <p:cNvPr id="6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948264" y="6093296"/>
            <a:ext cx="576064" cy="576064"/>
          </a:xfrm>
          <a:prstGeom prst="rect">
            <a:avLst/>
          </a:prstGeom>
          <a:noFill/>
        </p:spPr>
      </p:pic>
      <p:pic>
        <p:nvPicPr>
          <p:cNvPr id="64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7452320" y="6165304"/>
            <a:ext cx="576064" cy="576064"/>
          </a:xfrm>
          <a:prstGeom prst="rect">
            <a:avLst/>
          </a:prstGeom>
          <a:noFill/>
        </p:spPr>
      </p:pic>
      <p:pic>
        <p:nvPicPr>
          <p:cNvPr id="65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7956376" y="6165304"/>
            <a:ext cx="576064" cy="576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2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051720" y="3833753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2 x 8 = 16</a:t>
            </a:r>
            <a:endParaRPr lang="es-MX" sz="8000" b="1" dirty="0"/>
          </a:p>
        </p:txBody>
      </p:sp>
      <p:sp>
        <p:nvSpPr>
          <p:cNvPr id="109" name="108 Elipse"/>
          <p:cNvSpPr/>
          <p:nvPr/>
        </p:nvSpPr>
        <p:spPr>
          <a:xfrm>
            <a:off x="2751086" y="5486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4" name="113 Elipse"/>
          <p:cNvSpPr/>
          <p:nvPr/>
        </p:nvSpPr>
        <p:spPr>
          <a:xfrm>
            <a:off x="4106414" y="542418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2" name="121 Elipse"/>
          <p:cNvSpPr/>
          <p:nvPr/>
        </p:nvSpPr>
        <p:spPr>
          <a:xfrm>
            <a:off x="5487390" y="47667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7" name="126 Elipse"/>
          <p:cNvSpPr/>
          <p:nvPr/>
        </p:nvSpPr>
        <p:spPr>
          <a:xfrm>
            <a:off x="2869455" y="213285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2" name="131 Elipse"/>
          <p:cNvSpPr/>
          <p:nvPr/>
        </p:nvSpPr>
        <p:spPr>
          <a:xfrm>
            <a:off x="4237607" y="213285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7" name="136 Elipse"/>
          <p:cNvSpPr/>
          <p:nvPr/>
        </p:nvSpPr>
        <p:spPr>
          <a:xfrm>
            <a:off x="5605759" y="213285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2" name="141 Elipse"/>
          <p:cNvSpPr/>
          <p:nvPr/>
        </p:nvSpPr>
        <p:spPr>
          <a:xfrm>
            <a:off x="1501303" y="213285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7" name="146 Elipse"/>
          <p:cNvSpPr/>
          <p:nvPr/>
        </p:nvSpPr>
        <p:spPr>
          <a:xfrm>
            <a:off x="1357287" y="5486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3" name="102 CuadroTexto"/>
          <p:cNvSpPr txBox="1"/>
          <p:nvPr/>
        </p:nvSpPr>
        <p:spPr>
          <a:xfrm>
            <a:off x="6804248" y="908720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abejas</a:t>
            </a:r>
            <a:endParaRPr lang="es-MX" sz="4000" b="1" dirty="0"/>
          </a:p>
        </p:txBody>
      </p:sp>
      <p:pic>
        <p:nvPicPr>
          <p:cNvPr id="32" name="Picture 2" descr="https://cc1000.dcc.uchile.cl/knavarrete/wp-content/uploads/sites/39/2016/05/181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56792" cy="1556792"/>
          </a:xfrm>
          <a:prstGeom prst="rect">
            <a:avLst/>
          </a:prstGeom>
          <a:noFill/>
        </p:spPr>
      </p:pic>
      <p:grpSp>
        <p:nvGrpSpPr>
          <p:cNvPr id="33" name="32 Grupo"/>
          <p:cNvGrpSpPr/>
          <p:nvPr/>
        </p:nvGrpSpPr>
        <p:grpSpPr>
          <a:xfrm>
            <a:off x="1547664" y="980728"/>
            <a:ext cx="805206" cy="504056"/>
            <a:chOff x="1547664" y="548680"/>
            <a:chExt cx="805206" cy="504056"/>
          </a:xfrm>
        </p:grpSpPr>
        <p:pic>
          <p:nvPicPr>
            <p:cNvPr id="3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6" name="35 Grupo"/>
          <p:cNvGrpSpPr/>
          <p:nvPr/>
        </p:nvGrpSpPr>
        <p:grpSpPr>
          <a:xfrm>
            <a:off x="2987824" y="980728"/>
            <a:ext cx="805206" cy="504056"/>
            <a:chOff x="1547664" y="548680"/>
            <a:chExt cx="805206" cy="504056"/>
          </a:xfrm>
        </p:grpSpPr>
        <p:pic>
          <p:nvPicPr>
            <p:cNvPr id="3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8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9" name="38 Grupo"/>
          <p:cNvGrpSpPr/>
          <p:nvPr/>
        </p:nvGrpSpPr>
        <p:grpSpPr>
          <a:xfrm>
            <a:off x="4355976" y="980728"/>
            <a:ext cx="805206" cy="504056"/>
            <a:chOff x="1547664" y="548680"/>
            <a:chExt cx="805206" cy="504056"/>
          </a:xfrm>
        </p:grpSpPr>
        <p:pic>
          <p:nvPicPr>
            <p:cNvPr id="4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1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2" name="41 Grupo"/>
          <p:cNvGrpSpPr/>
          <p:nvPr/>
        </p:nvGrpSpPr>
        <p:grpSpPr>
          <a:xfrm>
            <a:off x="5724128" y="908720"/>
            <a:ext cx="805206" cy="504056"/>
            <a:chOff x="1547664" y="548680"/>
            <a:chExt cx="805206" cy="504056"/>
          </a:xfrm>
        </p:grpSpPr>
        <p:pic>
          <p:nvPicPr>
            <p:cNvPr id="43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5" name="44 Grupo"/>
          <p:cNvGrpSpPr/>
          <p:nvPr/>
        </p:nvGrpSpPr>
        <p:grpSpPr>
          <a:xfrm>
            <a:off x="1763688" y="2564904"/>
            <a:ext cx="805206" cy="504056"/>
            <a:chOff x="1547664" y="548680"/>
            <a:chExt cx="805206" cy="504056"/>
          </a:xfrm>
        </p:grpSpPr>
        <p:pic>
          <p:nvPicPr>
            <p:cNvPr id="46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8" name="47 Grupo"/>
          <p:cNvGrpSpPr/>
          <p:nvPr/>
        </p:nvGrpSpPr>
        <p:grpSpPr>
          <a:xfrm>
            <a:off x="3131840" y="2564904"/>
            <a:ext cx="805206" cy="504056"/>
            <a:chOff x="1547664" y="548680"/>
            <a:chExt cx="805206" cy="504056"/>
          </a:xfrm>
        </p:grpSpPr>
        <p:pic>
          <p:nvPicPr>
            <p:cNvPr id="49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5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51" name="50 Grupo"/>
          <p:cNvGrpSpPr/>
          <p:nvPr/>
        </p:nvGrpSpPr>
        <p:grpSpPr>
          <a:xfrm>
            <a:off x="4499992" y="2564904"/>
            <a:ext cx="805206" cy="504056"/>
            <a:chOff x="1547664" y="548680"/>
            <a:chExt cx="805206" cy="504056"/>
          </a:xfrm>
        </p:grpSpPr>
        <p:pic>
          <p:nvPicPr>
            <p:cNvPr id="52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53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54" name="53 Grupo"/>
          <p:cNvGrpSpPr/>
          <p:nvPr/>
        </p:nvGrpSpPr>
        <p:grpSpPr>
          <a:xfrm>
            <a:off x="5868144" y="2564904"/>
            <a:ext cx="805206" cy="504056"/>
            <a:chOff x="1547664" y="548680"/>
            <a:chExt cx="805206" cy="504056"/>
          </a:xfrm>
        </p:grpSpPr>
        <p:pic>
          <p:nvPicPr>
            <p:cNvPr id="5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56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pic>
        <p:nvPicPr>
          <p:cNvPr id="57" name="Picture 4" descr="http://www.ahiva.info/gifs-animados/Personajes/Barrio-Sesamo/Barrio-Sesamo-2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6" y="5445224"/>
            <a:ext cx="1123268" cy="1368152"/>
          </a:xfrm>
          <a:prstGeom prst="rect">
            <a:avLst/>
          </a:prstGeom>
          <a:noFill/>
        </p:spPr>
      </p:pic>
      <p:pic>
        <p:nvPicPr>
          <p:cNvPr id="58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7664" y="6309320"/>
            <a:ext cx="432048" cy="432048"/>
          </a:xfrm>
          <a:prstGeom prst="rect">
            <a:avLst/>
          </a:prstGeom>
          <a:noFill/>
        </p:spPr>
      </p:pic>
      <p:pic>
        <p:nvPicPr>
          <p:cNvPr id="59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79712" y="6309320"/>
            <a:ext cx="432048" cy="432048"/>
          </a:xfrm>
          <a:prstGeom prst="rect">
            <a:avLst/>
          </a:prstGeom>
          <a:noFill/>
        </p:spPr>
      </p:pic>
      <p:pic>
        <p:nvPicPr>
          <p:cNvPr id="60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6309320"/>
            <a:ext cx="432048" cy="432048"/>
          </a:xfrm>
          <a:prstGeom prst="rect">
            <a:avLst/>
          </a:prstGeom>
          <a:noFill/>
        </p:spPr>
      </p:pic>
      <p:pic>
        <p:nvPicPr>
          <p:cNvPr id="61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6309320"/>
            <a:ext cx="432048" cy="432048"/>
          </a:xfrm>
          <a:prstGeom prst="rect">
            <a:avLst/>
          </a:prstGeom>
          <a:noFill/>
        </p:spPr>
      </p:pic>
      <p:pic>
        <p:nvPicPr>
          <p:cNvPr id="6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6309320"/>
            <a:ext cx="432048" cy="432048"/>
          </a:xfrm>
          <a:prstGeom prst="rect">
            <a:avLst/>
          </a:prstGeom>
          <a:noFill/>
        </p:spPr>
      </p:pic>
      <p:pic>
        <p:nvPicPr>
          <p:cNvPr id="6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6309320"/>
            <a:ext cx="432048" cy="432048"/>
          </a:xfrm>
          <a:prstGeom prst="rect">
            <a:avLst/>
          </a:prstGeom>
          <a:noFill/>
        </p:spPr>
      </p:pic>
      <p:pic>
        <p:nvPicPr>
          <p:cNvPr id="64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6309320"/>
            <a:ext cx="432048" cy="432048"/>
          </a:xfrm>
          <a:prstGeom prst="rect">
            <a:avLst/>
          </a:prstGeom>
          <a:noFill/>
        </p:spPr>
      </p:pic>
      <p:pic>
        <p:nvPicPr>
          <p:cNvPr id="65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6309320"/>
            <a:ext cx="432048" cy="432048"/>
          </a:xfrm>
          <a:prstGeom prst="rect">
            <a:avLst/>
          </a:prstGeom>
          <a:noFill/>
        </p:spPr>
      </p:pic>
      <p:pic>
        <p:nvPicPr>
          <p:cNvPr id="66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6309320"/>
            <a:ext cx="432048" cy="432048"/>
          </a:xfrm>
          <a:prstGeom prst="rect">
            <a:avLst/>
          </a:prstGeom>
          <a:noFill/>
        </p:spPr>
      </p:pic>
      <p:pic>
        <p:nvPicPr>
          <p:cNvPr id="67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6309320"/>
            <a:ext cx="432048" cy="432048"/>
          </a:xfrm>
          <a:prstGeom prst="rect">
            <a:avLst/>
          </a:prstGeom>
          <a:noFill/>
        </p:spPr>
      </p:pic>
      <p:pic>
        <p:nvPicPr>
          <p:cNvPr id="68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6309320"/>
            <a:ext cx="432048" cy="432048"/>
          </a:xfrm>
          <a:prstGeom prst="rect">
            <a:avLst/>
          </a:prstGeom>
          <a:noFill/>
        </p:spPr>
      </p:pic>
      <p:pic>
        <p:nvPicPr>
          <p:cNvPr id="69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6309320"/>
            <a:ext cx="432048" cy="432048"/>
          </a:xfrm>
          <a:prstGeom prst="rect">
            <a:avLst/>
          </a:prstGeom>
          <a:noFill/>
        </p:spPr>
      </p:pic>
      <p:pic>
        <p:nvPicPr>
          <p:cNvPr id="70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240" y="6309320"/>
            <a:ext cx="432048" cy="432048"/>
          </a:xfrm>
          <a:prstGeom prst="rect">
            <a:avLst/>
          </a:prstGeom>
          <a:noFill/>
        </p:spPr>
      </p:pic>
      <p:pic>
        <p:nvPicPr>
          <p:cNvPr id="71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6309320"/>
            <a:ext cx="432048" cy="432048"/>
          </a:xfrm>
          <a:prstGeom prst="rect">
            <a:avLst/>
          </a:prstGeom>
          <a:noFill/>
        </p:spPr>
      </p:pic>
      <p:pic>
        <p:nvPicPr>
          <p:cNvPr id="7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336" y="6309320"/>
            <a:ext cx="432048" cy="432048"/>
          </a:xfrm>
          <a:prstGeom prst="rect">
            <a:avLst/>
          </a:prstGeom>
          <a:noFill/>
        </p:spPr>
      </p:pic>
      <p:pic>
        <p:nvPicPr>
          <p:cNvPr id="7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28384" y="6309320"/>
            <a:ext cx="432048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2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195736" y="4077072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2 x 9 = 18</a:t>
            </a:r>
            <a:endParaRPr lang="es-MX" sz="8000" b="1" dirty="0"/>
          </a:p>
        </p:txBody>
      </p:sp>
      <p:sp>
        <p:nvSpPr>
          <p:cNvPr id="187" name="186 CuadroTexto"/>
          <p:cNvSpPr txBox="1"/>
          <p:nvPr/>
        </p:nvSpPr>
        <p:spPr>
          <a:xfrm>
            <a:off x="6946116" y="908720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abejas</a:t>
            </a:r>
            <a:endParaRPr lang="es-MX" sz="4000" b="1" dirty="0"/>
          </a:p>
        </p:txBody>
      </p:sp>
      <p:sp>
        <p:nvSpPr>
          <p:cNvPr id="38" name="37 Elipse"/>
          <p:cNvSpPr/>
          <p:nvPr/>
        </p:nvSpPr>
        <p:spPr>
          <a:xfrm>
            <a:off x="2751086" y="5486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38 Elipse"/>
          <p:cNvSpPr/>
          <p:nvPr/>
        </p:nvSpPr>
        <p:spPr>
          <a:xfrm>
            <a:off x="4106414" y="542418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Elipse"/>
          <p:cNvSpPr/>
          <p:nvPr/>
        </p:nvSpPr>
        <p:spPr>
          <a:xfrm>
            <a:off x="5487390" y="47667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40 Elipse"/>
          <p:cNvSpPr/>
          <p:nvPr/>
        </p:nvSpPr>
        <p:spPr>
          <a:xfrm>
            <a:off x="1357287" y="5486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3" name="62 Elipse"/>
          <p:cNvSpPr/>
          <p:nvPr/>
        </p:nvSpPr>
        <p:spPr>
          <a:xfrm>
            <a:off x="2903486" y="219860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4" name="63 Elipse"/>
          <p:cNvSpPr/>
          <p:nvPr/>
        </p:nvSpPr>
        <p:spPr>
          <a:xfrm>
            <a:off x="4258814" y="219234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5" name="64 Elipse"/>
          <p:cNvSpPr/>
          <p:nvPr/>
        </p:nvSpPr>
        <p:spPr>
          <a:xfrm>
            <a:off x="5639790" y="2126594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65 Elipse"/>
          <p:cNvSpPr/>
          <p:nvPr/>
        </p:nvSpPr>
        <p:spPr>
          <a:xfrm>
            <a:off x="1509687" y="219860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8" name="87 Elipse"/>
          <p:cNvSpPr/>
          <p:nvPr/>
        </p:nvSpPr>
        <p:spPr>
          <a:xfrm>
            <a:off x="179512" y="2204864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5" name="Picture 2" descr="https://cc1000.dcc.uchile.cl/knavarrete/wp-content/uploads/sites/39/2016/05/181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9632" cy="1556792"/>
          </a:xfrm>
          <a:prstGeom prst="rect">
            <a:avLst/>
          </a:prstGeom>
          <a:noFill/>
        </p:spPr>
      </p:pic>
      <p:grpSp>
        <p:nvGrpSpPr>
          <p:cNvPr id="36" name="35 Grupo"/>
          <p:cNvGrpSpPr/>
          <p:nvPr/>
        </p:nvGrpSpPr>
        <p:grpSpPr>
          <a:xfrm>
            <a:off x="1619672" y="980728"/>
            <a:ext cx="805206" cy="504056"/>
            <a:chOff x="1547664" y="548680"/>
            <a:chExt cx="805206" cy="504056"/>
          </a:xfrm>
        </p:grpSpPr>
        <p:pic>
          <p:nvPicPr>
            <p:cNvPr id="3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2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3" name="42 Grupo"/>
          <p:cNvGrpSpPr/>
          <p:nvPr/>
        </p:nvGrpSpPr>
        <p:grpSpPr>
          <a:xfrm>
            <a:off x="3059832" y="980728"/>
            <a:ext cx="805206" cy="504056"/>
            <a:chOff x="1547664" y="548680"/>
            <a:chExt cx="805206" cy="504056"/>
          </a:xfrm>
        </p:grpSpPr>
        <p:pic>
          <p:nvPicPr>
            <p:cNvPr id="4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6" name="45 Grupo"/>
          <p:cNvGrpSpPr/>
          <p:nvPr/>
        </p:nvGrpSpPr>
        <p:grpSpPr>
          <a:xfrm>
            <a:off x="4355976" y="908720"/>
            <a:ext cx="805206" cy="504056"/>
            <a:chOff x="1547664" y="548680"/>
            <a:chExt cx="805206" cy="504056"/>
          </a:xfrm>
        </p:grpSpPr>
        <p:pic>
          <p:nvPicPr>
            <p:cNvPr id="4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8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9" name="48 Grupo"/>
          <p:cNvGrpSpPr/>
          <p:nvPr/>
        </p:nvGrpSpPr>
        <p:grpSpPr>
          <a:xfrm>
            <a:off x="5724128" y="908720"/>
            <a:ext cx="805206" cy="504056"/>
            <a:chOff x="1547664" y="548680"/>
            <a:chExt cx="805206" cy="504056"/>
          </a:xfrm>
        </p:grpSpPr>
        <p:pic>
          <p:nvPicPr>
            <p:cNvPr id="5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51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52" name="51 Grupo"/>
          <p:cNvGrpSpPr/>
          <p:nvPr/>
        </p:nvGrpSpPr>
        <p:grpSpPr>
          <a:xfrm>
            <a:off x="395536" y="2564904"/>
            <a:ext cx="805206" cy="504056"/>
            <a:chOff x="1547664" y="548680"/>
            <a:chExt cx="805206" cy="504056"/>
          </a:xfrm>
        </p:grpSpPr>
        <p:pic>
          <p:nvPicPr>
            <p:cNvPr id="53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5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55" name="54 Grupo"/>
          <p:cNvGrpSpPr/>
          <p:nvPr/>
        </p:nvGrpSpPr>
        <p:grpSpPr>
          <a:xfrm>
            <a:off x="1763688" y="2564904"/>
            <a:ext cx="805206" cy="504056"/>
            <a:chOff x="1547664" y="548680"/>
            <a:chExt cx="805206" cy="504056"/>
          </a:xfrm>
        </p:grpSpPr>
        <p:pic>
          <p:nvPicPr>
            <p:cNvPr id="56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5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58" name="57 Grupo"/>
          <p:cNvGrpSpPr/>
          <p:nvPr/>
        </p:nvGrpSpPr>
        <p:grpSpPr>
          <a:xfrm>
            <a:off x="3203848" y="2636912"/>
            <a:ext cx="805206" cy="504056"/>
            <a:chOff x="1547664" y="548680"/>
            <a:chExt cx="805206" cy="504056"/>
          </a:xfrm>
        </p:grpSpPr>
        <p:pic>
          <p:nvPicPr>
            <p:cNvPr id="59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6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61" name="60 Grupo"/>
          <p:cNvGrpSpPr/>
          <p:nvPr/>
        </p:nvGrpSpPr>
        <p:grpSpPr>
          <a:xfrm>
            <a:off x="4499992" y="2636912"/>
            <a:ext cx="805206" cy="504056"/>
            <a:chOff x="1547664" y="548680"/>
            <a:chExt cx="805206" cy="504056"/>
          </a:xfrm>
        </p:grpSpPr>
        <p:pic>
          <p:nvPicPr>
            <p:cNvPr id="62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6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68" name="67 Grupo"/>
          <p:cNvGrpSpPr/>
          <p:nvPr/>
        </p:nvGrpSpPr>
        <p:grpSpPr>
          <a:xfrm>
            <a:off x="5940152" y="2564904"/>
            <a:ext cx="805206" cy="504056"/>
            <a:chOff x="1547664" y="548680"/>
            <a:chExt cx="805206" cy="504056"/>
          </a:xfrm>
        </p:grpSpPr>
        <p:pic>
          <p:nvPicPr>
            <p:cNvPr id="69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7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pic>
        <p:nvPicPr>
          <p:cNvPr id="71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6381328"/>
            <a:ext cx="432048" cy="432048"/>
          </a:xfrm>
          <a:prstGeom prst="rect">
            <a:avLst/>
          </a:prstGeom>
          <a:noFill/>
        </p:spPr>
      </p:pic>
      <p:pic>
        <p:nvPicPr>
          <p:cNvPr id="7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6381328"/>
            <a:ext cx="432048" cy="432048"/>
          </a:xfrm>
          <a:prstGeom prst="rect">
            <a:avLst/>
          </a:prstGeom>
          <a:noFill/>
        </p:spPr>
      </p:pic>
      <p:pic>
        <p:nvPicPr>
          <p:cNvPr id="7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6381328"/>
            <a:ext cx="432048" cy="432048"/>
          </a:xfrm>
          <a:prstGeom prst="rect">
            <a:avLst/>
          </a:prstGeom>
          <a:noFill/>
        </p:spPr>
      </p:pic>
      <p:pic>
        <p:nvPicPr>
          <p:cNvPr id="74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6381328"/>
            <a:ext cx="432048" cy="432048"/>
          </a:xfrm>
          <a:prstGeom prst="rect">
            <a:avLst/>
          </a:prstGeom>
          <a:noFill/>
        </p:spPr>
      </p:pic>
      <p:pic>
        <p:nvPicPr>
          <p:cNvPr id="75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6381328"/>
            <a:ext cx="432048" cy="432048"/>
          </a:xfrm>
          <a:prstGeom prst="rect">
            <a:avLst/>
          </a:prstGeom>
          <a:noFill/>
        </p:spPr>
      </p:pic>
      <p:pic>
        <p:nvPicPr>
          <p:cNvPr id="76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6381328"/>
            <a:ext cx="432048" cy="432048"/>
          </a:xfrm>
          <a:prstGeom prst="rect">
            <a:avLst/>
          </a:prstGeom>
          <a:noFill/>
        </p:spPr>
      </p:pic>
      <p:pic>
        <p:nvPicPr>
          <p:cNvPr id="77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6381328"/>
            <a:ext cx="432048" cy="432048"/>
          </a:xfrm>
          <a:prstGeom prst="rect">
            <a:avLst/>
          </a:prstGeom>
          <a:noFill/>
        </p:spPr>
      </p:pic>
      <p:pic>
        <p:nvPicPr>
          <p:cNvPr id="78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6381328"/>
            <a:ext cx="432048" cy="432048"/>
          </a:xfrm>
          <a:prstGeom prst="rect">
            <a:avLst/>
          </a:prstGeom>
          <a:noFill/>
        </p:spPr>
      </p:pic>
      <p:pic>
        <p:nvPicPr>
          <p:cNvPr id="79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6381328"/>
            <a:ext cx="432048" cy="432048"/>
          </a:xfrm>
          <a:prstGeom prst="rect">
            <a:avLst/>
          </a:prstGeom>
          <a:noFill/>
        </p:spPr>
      </p:pic>
      <p:pic>
        <p:nvPicPr>
          <p:cNvPr id="80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6381328"/>
            <a:ext cx="432048" cy="432048"/>
          </a:xfrm>
          <a:prstGeom prst="rect">
            <a:avLst/>
          </a:prstGeom>
          <a:noFill/>
        </p:spPr>
      </p:pic>
      <p:pic>
        <p:nvPicPr>
          <p:cNvPr id="81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6381328"/>
            <a:ext cx="432048" cy="432048"/>
          </a:xfrm>
          <a:prstGeom prst="rect">
            <a:avLst/>
          </a:prstGeom>
          <a:noFill/>
        </p:spPr>
      </p:pic>
      <p:pic>
        <p:nvPicPr>
          <p:cNvPr id="8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6381328"/>
            <a:ext cx="432048" cy="432048"/>
          </a:xfrm>
          <a:prstGeom prst="rect">
            <a:avLst/>
          </a:prstGeom>
          <a:noFill/>
        </p:spPr>
      </p:pic>
      <p:pic>
        <p:nvPicPr>
          <p:cNvPr id="8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6381328"/>
            <a:ext cx="432048" cy="432048"/>
          </a:xfrm>
          <a:prstGeom prst="rect">
            <a:avLst/>
          </a:prstGeom>
          <a:noFill/>
        </p:spPr>
      </p:pic>
      <p:pic>
        <p:nvPicPr>
          <p:cNvPr id="84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6381328"/>
            <a:ext cx="432048" cy="432048"/>
          </a:xfrm>
          <a:prstGeom prst="rect">
            <a:avLst/>
          </a:prstGeom>
          <a:noFill/>
        </p:spPr>
      </p:pic>
      <p:pic>
        <p:nvPicPr>
          <p:cNvPr id="85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6381328"/>
            <a:ext cx="432048" cy="432048"/>
          </a:xfrm>
          <a:prstGeom prst="rect">
            <a:avLst/>
          </a:prstGeom>
          <a:noFill/>
        </p:spPr>
      </p:pic>
      <p:pic>
        <p:nvPicPr>
          <p:cNvPr id="86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6381328"/>
            <a:ext cx="432048" cy="432048"/>
          </a:xfrm>
          <a:prstGeom prst="rect">
            <a:avLst/>
          </a:prstGeom>
          <a:noFill/>
        </p:spPr>
      </p:pic>
      <p:pic>
        <p:nvPicPr>
          <p:cNvPr id="87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56376" y="6381328"/>
            <a:ext cx="432048" cy="432048"/>
          </a:xfrm>
          <a:prstGeom prst="rect">
            <a:avLst/>
          </a:prstGeom>
          <a:noFill/>
        </p:spPr>
      </p:pic>
      <p:pic>
        <p:nvPicPr>
          <p:cNvPr id="89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6381328"/>
            <a:ext cx="432048" cy="432048"/>
          </a:xfrm>
          <a:prstGeom prst="rect">
            <a:avLst/>
          </a:prstGeom>
          <a:noFill/>
        </p:spPr>
      </p:pic>
      <p:pic>
        <p:nvPicPr>
          <p:cNvPr id="90" name="Picture 4" descr="http://www.ahiva.info/gifs-animados/Personajes/Barrio-Sesamo/Barrio-Sesamo-23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5445224"/>
            <a:ext cx="1123268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170 Elipse"/>
          <p:cNvSpPr/>
          <p:nvPr/>
        </p:nvSpPr>
        <p:spPr>
          <a:xfrm>
            <a:off x="1382934" y="2132856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2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876256" y="2348880"/>
            <a:ext cx="22781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10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051720" y="4005064"/>
            <a:ext cx="46939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2 x 10 = 20</a:t>
            </a:r>
            <a:endParaRPr lang="es-MX" sz="8000" b="1" dirty="0"/>
          </a:p>
        </p:txBody>
      </p:sp>
      <p:sp>
        <p:nvSpPr>
          <p:cNvPr id="95" name="94 CuadroTexto"/>
          <p:cNvSpPr txBox="1"/>
          <p:nvPr/>
        </p:nvSpPr>
        <p:spPr>
          <a:xfrm>
            <a:off x="1835696" y="-99392"/>
            <a:ext cx="5472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/>
              <a:t>Tabla de Multiplicar del </a:t>
            </a:r>
            <a:endParaRPr lang="es-MX" sz="4000" dirty="0"/>
          </a:p>
        </p:txBody>
      </p:sp>
      <p:sp>
        <p:nvSpPr>
          <p:cNvPr id="97" name="96 Elipse"/>
          <p:cNvSpPr/>
          <p:nvPr/>
        </p:nvSpPr>
        <p:spPr>
          <a:xfrm>
            <a:off x="2555776" y="548680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2" name="101 Elipse"/>
          <p:cNvSpPr/>
          <p:nvPr/>
        </p:nvSpPr>
        <p:spPr>
          <a:xfrm>
            <a:off x="3707904" y="542418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7" name="106 Elipse"/>
          <p:cNvSpPr/>
          <p:nvPr/>
        </p:nvSpPr>
        <p:spPr>
          <a:xfrm>
            <a:off x="4839318" y="548680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2" name="131 Elipse"/>
          <p:cNvSpPr/>
          <p:nvPr/>
        </p:nvSpPr>
        <p:spPr>
          <a:xfrm>
            <a:off x="1403648" y="548680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2" name="141 Elipse"/>
          <p:cNvSpPr/>
          <p:nvPr/>
        </p:nvSpPr>
        <p:spPr>
          <a:xfrm>
            <a:off x="5940152" y="620688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7" name="146 Elipse"/>
          <p:cNvSpPr/>
          <p:nvPr/>
        </p:nvSpPr>
        <p:spPr>
          <a:xfrm>
            <a:off x="2555776" y="2132856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2" name="151 Elipse"/>
          <p:cNvSpPr/>
          <p:nvPr/>
        </p:nvSpPr>
        <p:spPr>
          <a:xfrm>
            <a:off x="3707904" y="2126594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7" name="156 Elipse"/>
          <p:cNvSpPr/>
          <p:nvPr/>
        </p:nvSpPr>
        <p:spPr>
          <a:xfrm>
            <a:off x="4839318" y="2132856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6" name="165 Elipse"/>
          <p:cNvSpPr/>
          <p:nvPr/>
        </p:nvSpPr>
        <p:spPr>
          <a:xfrm>
            <a:off x="5940152" y="2204864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8" name="137 CuadroTexto"/>
          <p:cNvSpPr txBox="1"/>
          <p:nvPr/>
        </p:nvSpPr>
        <p:spPr>
          <a:xfrm>
            <a:off x="7020272" y="980728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abejas</a:t>
            </a:r>
            <a:endParaRPr lang="es-MX" sz="4000" b="1" dirty="0"/>
          </a:p>
        </p:txBody>
      </p:sp>
      <p:pic>
        <p:nvPicPr>
          <p:cNvPr id="39" name="Picture 2" descr="https://cc1000.dcc.uchile.cl/knavarrete/wp-content/uploads/sites/39/2016/05/181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9632" cy="1556792"/>
          </a:xfrm>
          <a:prstGeom prst="rect">
            <a:avLst/>
          </a:prstGeom>
          <a:noFill/>
        </p:spPr>
      </p:pic>
      <p:grpSp>
        <p:nvGrpSpPr>
          <p:cNvPr id="40" name="39 Grupo"/>
          <p:cNvGrpSpPr/>
          <p:nvPr/>
        </p:nvGrpSpPr>
        <p:grpSpPr>
          <a:xfrm>
            <a:off x="1475656" y="908720"/>
            <a:ext cx="805206" cy="504056"/>
            <a:chOff x="1547664" y="548680"/>
            <a:chExt cx="805206" cy="504056"/>
          </a:xfrm>
        </p:grpSpPr>
        <p:pic>
          <p:nvPicPr>
            <p:cNvPr id="41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2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3" name="42 Grupo"/>
          <p:cNvGrpSpPr/>
          <p:nvPr/>
        </p:nvGrpSpPr>
        <p:grpSpPr>
          <a:xfrm>
            <a:off x="2627784" y="980728"/>
            <a:ext cx="805206" cy="504056"/>
            <a:chOff x="1547664" y="548680"/>
            <a:chExt cx="805206" cy="504056"/>
          </a:xfrm>
        </p:grpSpPr>
        <p:pic>
          <p:nvPicPr>
            <p:cNvPr id="4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6" name="45 Grupo"/>
          <p:cNvGrpSpPr/>
          <p:nvPr/>
        </p:nvGrpSpPr>
        <p:grpSpPr>
          <a:xfrm>
            <a:off x="3779912" y="980728"/>
            <a:ext cx="805206" cy="504056"/>
            <a:chOff x="1547664" y="548680"/>
            <a:chExt cx="805206" cy="504056"/>
          </a:xfrm>
        </p:grpSpPr>
        <p:pic>
          <p:nvPicPr>
            <p:cNvPr id="4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8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9" name="48 Grupo"/>
          <p:cNvGrpSpPr/>
          <p:nvPr/>
        </p:nvGrpSpPr>
        <p:grpSpPr>
          <a:xfrm>
            <a:off x="4932040" y="980728"/>
            <a:ext cx="805206" cy="504056"/>
            <a:chOff x="1547664" y="548680"/>
            <a:chExt cx="805206" cy="504056"/>
          </a:xfrm>
        </p:grpSpPr>
        <p:pic>
          <p:nvPicPr>
            <p:cNvPr id="5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51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52" name="51 Grupo"/>
          <p:cNvGrpSpPr/>
          <p:nvPr/>
        </p:nvGrpSpPr>
        <p:grpSpPr>
          <a:xfrm>
            <a:off x="6084168" y="1052736"/>
            <a:ext cx="805206" cy="504056"/>
            <a:chOff x="1547664" y="548680"/>
            <a:chExt cx="805206" cy="504056"/>
          </a:xfrm>
        </p:grpSpPr>
        <p:pic>
          <p:nvPicPr>
            <p:cNvPr id="53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5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55" name="54 Grupo"/>
          <p:cNvGrpSpPr/>
          <p:nvPr/>
        </p:nvGrpSpPr>
        <p:grpSpPr>
          <a:xfrm>
            <a:off x="1475656" y="2492896"/>
            <a:ext cx="805206" cy="504056"/>
            <a:chOff x="1547664" y="548680"/>
            <a:chExt cx="805206" cy="504056"/>
          </a:xfrm>
        </p:grpSpPr>
        <p:pic>
          <p:nvPicPr>
            <p:cNvPr id="56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5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58" name="57 Grupo"/>
          <p:cNvGrpSpPr/>
          <p:nvPr/>
        </p:nvGrpSpPr>
        <p:grpSpPr>
          <a:xfrm>
            <a:off x="2627784" y="2492896"/>
            <a:ext cx="805206" cy="504056"/>
            <a:chOff x="1547664" y="548680"/>
            <a:chExt cx="805206" cy="504056"/>
          </a:xfrm>
        </p:grpSpPr>
        <p:pic>
          <p:nvPicPr>
            <p:cNvPr id="59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6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61" name="60 Grupo"/>
          <p:cNvGrpSpPr/>
          <p:nvPr/>
        </p:nvGrpSpPr>
        <p:grpSpPr>
          <a:xfrm>
            <a:off x="3779912" y="2564904"/>
            <a:ext cx="805206" cy="504056"/>
            <a:chOff x="1547664" y="548680"/>
            <a:chExt cx="805206" cy="504056"/>
          </a:xfrm>
        </p:grpSpPr>
        <p:pic>
          <p:nvPicPr>
            <p:cNvPr id="62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63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64" name="63 Grupo"/>
          <p:cNvGrpSpPr/>
          <p:nvPr/>
        </p:nvGrpSpPr>
        <p:grpSpPr>
          <a:xfrm>
            <a:off x="4932040" y="2492896"/>
            <a:ext cx="805206" cy="504056"/>
            <a:chOff x="1547664" y="548680"/>
            <a:chExt cx="805206" cy="504056"/>
          </a:xfrm>
        </p:grpSpPr>
        <p:pic>
          <p:nvPicPr>
            <p:cNvPr id="6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66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67" name="66 Grupo"/>
          <p:cNvGrpSpPr/>
          <p:nvPr/>
        </p:nvGrpSpPr>
        <p:grpSpPr>
          <a:xfrm>
            <a:off x="6012160" y="2636912"/>
            <a:ext cx="805206" cy="504056"/>
            <a:chOff x="1547664" y="548680"/>
            <a:chExt cx="805206" cy="504056"/>
          </a:xfrm>
        </p:grpSpPr>
        <p:pic>
          <p:nvPicPr>
            <p:cNvPr id="68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69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pic>
        <p:nvPicPr>
          <p:cNvPr id="70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6381328"/>
            <a:ext cx="432048" cy="432048"/>
          </a:xfrm>
          <a:prstGeom prst="rect">
            <a:avLst/>
          </a:prstGeom>
          <a:noFill/>
        </p:spPr>
      </p:pic>
      <p:pic>
        <p:nvPicPr>
          <p:cNvPr id="71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6381328"/>
            <a:ext cx="432048" cy="432048"/>
          </a:xfrm>
          <a:prstGeom prst="rect">
            <a:avLst/>
          </a:prstGeom>
          <a:noFill/>
        </p:spPr>
      </p:pic>
      <p:pic>
        <p:nvPicPr>
          <p:cNvPr id="7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6381328"/>
            <a:ext cx="432048" cy="432048"/>
          </a:xfrm>
          <a:prstGeom prst="rect">
            <a:avLst/>
          </a:prstGeom>
          <a:noFill/>
        </p:spPr>
      </p:pic>
      <p:pic>
        <p:nvPicPr>
          <p:cNvPr id="7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6381328"/>
            <a:ext cx="432048" cy="432048"/>
          </a:xfrm>
          <a:prstGeom prst="rect">
            <a:avLst/>
          </a:prstGeom>
          <a:noFill/>
        </p:spPr>
      </p:pic>
      <p:pic>
        <p:nvPicPr>
          <p:cNvPr id="74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6381328"/>
            <a:ext cx="432048" cy="432048"/>
          </a:xfrm>
          <a:prstGeom prst="rect">
            <a:avLst/>
          </a:prstGeom>
          <a:noFill/>
        </p:spPr>
      </p:pic>
      <p:pic>
        <p:nvPicPr>
          <p:cNvPr id="75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6381328"/>
            <a:ext cx="432048" cy="432048"/>
          </a:xfrm>
          <a:prstGeom prst="rect">
            <a:avLst/>
          </a:prstGeom>
          <a:noFill/>
        </p:spPr>
      </p:pic>
      <p:pic>
        <p:nvPicPr>
          <p:cNvPr id="76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6381328"/>
            <a:ext cx="432048" cy="432048"/>
          </a:xfrm>
          <a:prstGeom prst="rect">
            <a:avLst/>
          </a:prstGeom>
          <a:noFill/>
        </p:spPr>
      </p:pic>
      <p:pic>
        <p:nvPicPr>
          <p:cNvPr id="77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6381328"/>
            <a:ext cx="432048" cy="432048"/>
          </a:xfrm>
          <a:prstGeom prst="rect">
            <a:avLst/>
          </a:prstGeom>
          <a:noFill/>
        </p:spPr>
      </p:pic>
      <p:pic>
        <p:nvPicPr>
          <p:cNvPr id="78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6381328"/>
            <a:ext cx="432048" cy="432048"/>
          </a:xfrm>
          <a:prstGeom prst="rect">
            <a:avLst/>
          </a:prstGeom>
          <a:noFill/>
        </p:spPr>
      </p:pic>
      <p:pic>
        <p:nvPicPr>
          <p:cNvPr id="79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6381328"/>
            <a:ext cx="432048" cy="432048"/>
          </a:xfrm>
          <a:prstGeom prst="rect">
            <a:avLst/>
          </a:prstGeom>
          <a:noFill/>
        </p:spPr>
      </p:pic>
      <p:pic>
        <p:nvPicPr>
          <p:cNvPr id="80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6381328"/>
            <a:ext cx="432048" cy="432048"/>
          </a:xfrm>
          <a:prstGeom prst="rect">
            <a:avLst/>
          </a:prstGeom>
          <a:noFill/>
        </p:spPr>
      </p:pic>
      <p:pic>
        <p:nvPicPr>
          <p:cNvPr id="81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6381328"/>
            <a:ext cx="432048" cy="432048"/>
          </a:xfrm>
          <a:prstGeom prst="rect">
            <a:avLst/>
          </a:prstGeom>
          <a:noFill/>
        </p:spPr>
      </p:pic>
      <p:pic>
        <p:nvPicPr>
          <p:cNvPr id="8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6381328"/>
            <a:ext cx="432048" cy="432048"/>
          </a:xfrm>
          <a:prstGeom prst="rect">
            <a:avLst/>
          </a:prstGeom>
          <a:noFill/>
        </p:spPr>
      </p:pic>
      <p:pic>
        <p:nvPicPr>
          <p:cNvPr id="8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6381328"/>
            <a:ext cx="432048" cy="432048"/>
          </a:xfrm>
          <a:prstGeom prst="rect">
            <a:avLst/>
          </a:prstGeom>
          <a:noFill/>
        </p:spPr>
      </p:pic>
      <p:pic>
        <p:nvPicPr>
          <p:cNvPr id="84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6381328"/>
            <a:ext cx="432048" cy="432048"/>
          </a:xfrm>
          <a:prstGeom prst="rect">
            <a:avLst/>
          </a:prstGeom>
          <a:noFill/>
        </p:spPr>
      </p:pic>
      <p:pic>
        <p:nvPicPr>
          <p:cNvPr id="85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6381328"/>
            <a:ext cx="432048" cy="432048"/>
          </a:xfrm>
          <a:prstGeom prst="rect">
            <a:avLst/>
          </a:prstGeom>
          <a:noFill/>
        </p:spPr>
      </p:pic>
      <p:pic>
        <p:nvPicPr>
          <p:cNvPr id="86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6381328"/>
            <a:ext cx="432048" cy="432048"/>
          </a:xfrm>
          <a:prstGeom prst="rect">
            <a:avLst/>
          </a:prstGeom>
          <a:noFill/>
        </p:spPr>
      </p:pic>
      <p:pic>
        <p:nvPicPr>
          <p:cNvPr id="87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56376" y="6381328"/>
            <a:ext cx="432048" cy="432048"/>
          </a:xfrm>
          <a:prstGeom prst="rect">
            <a:avLst/>
          </a:prstGeom>
          <a:noFill/>
        </p:spPr>
      </p:pic>
      <p:pic>
        <p:nvPicPr>
          <p:cNvPr id="88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6381328"/>
            <a:ext cx="432048" cy="432048"/>
          </a:xfrm>
          <a:prstGeom prst="rect">
            <a:avLst/>
          </a:prstGeom>
          <a:noFill/>
        </p:spPr>
      </p:pic>
      <p:pic>
        <p:nvPicPr>
          <p:cNvPr id="89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76456" y="6381328"/>
            <a:ext cx="432048" cy="432048"/>
          </a:xfrm>
          <a:prstGeom prst="rect">
            <a:avLst/>
          </a:prstGeom>
          <a:noFill/>
        </p:spPr>
      </p:pic>
      <p:pic>
        <p:nvPicPr>
          <p:cNvPr id="90" name="Picture 4" descr="http://www.ahiva.info/gifs-animados/Personajes/Barrio-Sesamo/Barrio-Sesamo-23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5445224"/>
            <a:ext cx="864096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18994" y="-27384"/>
            <a:ext cx="4901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 smtClean="0"/>
              <a:t>SERIE DE LA TABLA DEL 2</a:t>
            </a:r>
            <a:endParaRPr lang="es-MX" sz="3600" b="1" dirty="0"/>
          </a:p>
        </p:txBody>
      </p:sp>
      <p:pic>
        <p:nvPicPr>
          <p:cNvPr id="3078" name="Picture 6" descr="http://etc.usf.edu/presentations/extras/letters/fridge_magnets/red/34/X-4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268760"/>
            <a:ext cx="2855117" cy="270627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100079" y="522687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FF0000"/>
                </a:solidFill>
              </a:rPr>
              <a:t>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91831" y="522687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00B050"/>
                </a:solidFill>
              </a:rPr>
              <a:t>2</a:t>
            </a:r>
            <a:endParaRPr lang="es-MX" sz="4000" b="1" dirty="0">
              <a:solidFill>
                <a:srgbClr val="00B05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907704" y="5241394"/>
            <a:ext cx="5774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chemeClr val="accent6">
                    <a:lumMod val="75000"/>
                  </a:schemeClr>
                </a:solidFill>
              </a:rPr>
              <a:t>,4</a:t>
            </a:r>
            <a:endParaRPr lang="es-MX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476343" y="522687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00B0F0"/>
                </a:solidFill>
              </a:rPr>
              <a:t>8</a:t>
            </a:r>
            <a:endParaRPr lang="es-MX" sz="4000" b="1" dirty="0">
              <a:solidFill>
                <a:srgbClr val="00B0F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84255" y="522687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chemeClr val="bg2">
                    <a:lumMod val="25000"/>
                  </a:schemeClr>
                </a:solidFill>
              </a:rPr>
              <a:t>6</a:t>
            </a:r>
            <a:endParaRPr lang="es-MX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268431" y="521932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chemeClr val="accent3">
                    <a:lumMod val="75000"/>
                  </a:schemeClr>
                </a:solidFill>
              </a:rPr>
              <a:t>10</a:t>
            </a:r>
            <a:endParaRPr lang="es-MX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60519" y="521932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7030A0"/>
                </a:solidFill>
              </a:rPr>
              <a:t>12</a:t>
            </a:r>
            <a:endParaRPr lang="es-MX" sz="4000" b="1" dirty="0">
              <a:solidFill>
                <a:srgbClr val="7030A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852607" y="523907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C00000"/>
                </a:solidFill>
              </a:rPr>
              <a:t>14</a:t>
            </a:r>
            <a:endParaRPr lang="es-MX" sz="4000" b="1" dirty="0">
              <a:solidFill>
                <a:srgbClr val="C0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516720" y="521932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FF0066"/>
                </a:solidFill>
              </a:rPr>
              <a:t>16</a:t>
            </a:r>
            <a:endParaRPr lang="es-MX" sz="4000" b="1" dirty="0">
              <a:solidFill>
                <a:srgbClr val="FF0066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7308808" y="523907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0000FF"/>
                </a:solidFill>
              </a:rPr>
              <a:t>18</a:t>
            </a:r>
            <a:endParaRPr lang="es-MX" sz="4000" b="1" dirty="0">
              <a:solidFill>
                <a:srgbClr val="0000FF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8028888" y="523907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FFCC00"/>
                </a:solidFill>
              </a:rPr>
              <a:t>20</a:t>
            </a:r>
            <a:endParaRPr lang="es-MX" sz="4000" b="1" dirty="0">
              <a:solidFill>
                <a:srgbClr val="FFCC00"/>
              </a:solidFill>
            </a:endParaRPr>
          </a:p>
        </p:txBody>
      </p:sp>
      <p:pic>
        <p:nvPicPr>
          <p:cNvPr id="3076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8101" y="5298886"/>
            <a:ext cx="432048" cy="576064"/>
          </a:xfrm>
          <a:prstGeom prst="rect">
            <a:avLst/>
          </a:prstGeom>
          <a:noFill/>
        </p:spPr>
      </p:pic>
      <p:pic>
        <p:nvPicPr>
          <p:cNvPr id="18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96223" y="5226878"/>
            <a:ext cx="486054" cy="648072"/>
          </a:xfrm>
          <a:prstGeom prst="rect">
            <a:avLst/>
          </a:prstGeom>
          <a:noFill/>
        </p:spPr>
      </p:pic>
      <p:pic>
        <p:nvPicPr>
          <p:cNvPr id="20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4305" y="5226878"/>
            <a:ext cx="486054" cy="648072"/>
          </a:xfrm>
          <a:prstGeom prst="rect">
            <a:avLst/>
          </a:prstGeom>
          <a:noFill/>
        </p:spPr>
      </p:pic>
      <p:pic>
        <p:nvPicPr>
          <p:cNvPr id="21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8401" y="5226878"/>
            <a:ext cx="486054" cy="648072"/>
          </a:xfrm>
          <a:prstGeom prst="rect">
            <a:avLst/>
          </a:prstGeom>
          <a:noFill/>
        </p:spPr>
      </p:pic>
      <p:pic>
        <p:nvPicPr>
          <p:cNvPr id="22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8481" y="5226878"/>
            <a:ext cx="486054" cy="648072"/>
          </a:xfrm>
          <a:prstGeom prst="rect">
            <a:avLst/>
          </a:prstGeom>
          <a:noFill/>
        </p:spPr>
      </p:pic>
      <p:pic>
        <p:nvPicPr>
          <p:cNvPr id="23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2577" y="5226878"/>
            <a:ext cx="486054" cy="648072"/>
          </a:xfrm>
          <a:prstGeom prst="rect">
            <a:avLst/>
          </a:prstGeom>
          <a:noFill/>
        </p:spPr>
      </p:pic>
      <p:pic>
        <p:nvPicPr>
          <p:cNvPr id="24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4655" y="5226878"/>
            <a:ext cx="486054" cy="648072"/>
          </a:xfrm>
          <a:prstGeom prst="rect">
            <a:avLst/>
          </a:prstGeom>
          <a:noFill/>
        </p:spPr>
      </p:pic>
      <p:pic>
        <p:nvPicPr>
          <p:cNvPr id="25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2737" y="5226878"/>
            <a:ext cx="486054" cy="648072"/>
          </a:xfrm>
          <a:prstGeom prst="rect">
            <a:avLst/>
          </a:prstGeom>
          <a:noFill/>
        </p:spPr>
      </p:pic>
      <p:pic>
        <p:nvPicPr>
          <p:cNvPr id="26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4825" y="5226878"/>
            <a:ext cx="486054" cy="648072"/>
          </a:xfrm>
          <a:prstGeom prst="rect">
            <a:avLst/>
          </a:prstGeom>
          <a:noFill/>
        </p:spPr>
      </p:pic>
      <p:sp>
        <p:nvSpPr>
          <p:cNvPr id="30" name="29 CuadroTexto"/>
          <p:cNvSpPr txBox="1"/>
          <p:nvPr/>
        </p:nvSpPr>
        <p:spPr>
          <a:xfrm>
            <a:off x="1172087" y="4221088"/>
            <a:ext cx="80084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dirty="0" smtClean="0"/>
              <a:t>0    1   2     3      4       5       6      7     8      9    10</a:t>
            </a:r>
            <a:endParaRPr lang="es-MX" sz="3200" b="1" i="1" dirty="0"/>
          </a:p>
        </p:txBody>
      </p:sp>
      <p:cxnSp>
        <p:nvCxnSpPr>
          <p:cNvPr id="32" name="31 Conector recto de flecha"/>
          <p:cNvCxnSpPr/>
          <p:nvPr/>
        </p:nvCxnSpPr>
        <p:spPr>
          <a:xfrm>
            <a:off x="1316103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>
            <a:off x="1892167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/>
          <p:nvPr/>
        </p:nvCxnSpPr>
        <p:spPr>
          <a:xfrm>
            <a:off x="2468231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3044295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>
            <a:off x="3836383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/>
          <p:nvPr/>
        </p:nvCxnSpPr>
        <p:spPr>
          <a:xfrm>
            <a:off x="4628471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>
            <a:off x="549256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>
            <a:off x="6284655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>
            <a:off x="693272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 de flecha"/>
          <p:cNvCxnSpPr/>
          <p:nvPr/>
        </p:nvCxnSpPr>
        <p:spPr>
          <a:xfrm>
            <a:off x="765280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/>
          <p:nvPr/>
        </p:nvCxnSpPr>
        <p:spPr>
          <a:xfrm>
            <a:off x="837288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24999" y="5229200"/>
            <a:ext cx="1234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 smtClean="0"/>
              <a:t>SERIE</a:t>
            </a:r>
            <a:endParaRPr lang="es-MX" sz="3600" b="1" dirty="0"/>
          </a:p>
        </p:txBody>
      </p:sp>
      <p:sp>
        <p:nvSpPr>
          <p:cNvPr id="46" name="45 CuadroTexto"/>
          <p:cNvSpPr txBox="1"/>
          <p:nvPr/>
        </p:nvSpPr>
        <p:spPr>
          <a:xfrm>
            <a:off x="107504" y="4293096"/>
            <a:ext cx="1132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200" b="1" dirty="0" smtClean="0"/>
              <a:t>NUMEROS DEL</a:t>
            </a:r>
          </a:p>
          <a:p>
            <a:pPr algn="ctr"/>
            <a:r>
              <a:rPr lang="es-MX" sz="1200" b="1" dirty="0" smtClean="0"/>
              <a:t>0 AL 10</a:t>
            </a:r>
            <a:endParaRPr lang="es-MX" sz="1200" b="1" dirty="0"/>
          </a:p>
        </p:txBody>
      </p:sp>
      <p:sp>
        <p:nvSpPr>
          <p:cNvPr id="2" name="AutoShape 2" descr="https://pixabay.com/static/uploads/photo/2016/02/05/15/12/two-1181082_960_7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172" name="AutoShape 4" descr="https://pixabay.com/static/uploads/photo/2016/02/05/15/12/two-1181082_960_7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176" name="Picture 8" descr="http://3.bp.blogspot.com/-Vt756dTajAs/UGkFJSMu_jI/AAAAAAAAB7E/lxrUh0-rqo0/s1600/green-doll-number-2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620688"/>
            <a:ext cx="3083863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35496" y="2430608"/>
            <a:ext cx="340158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/>
              <a:t>1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r>
              <a:rPr lang="es-MX" sz="2400" b="1" dirty="0" smtClean="0"/>
              <a:t>2</a:t>
            </a:r>
          </a:p>
          <a:p>
            <a:endParaRPr lang="es-MX" sz="2400" b="1" dirty="0" smtClean="0"/>
          </a:p>
          <a:p>
            <a:r>
              <a:rPr lang="es-MX" sz="2400" b="1" dirty="0" smtClean="0"/>
              <a:t>3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r>
              <a:rPr lang="es-MX" sz="2400" b="1" dirty="0" smtClean="0"/>
              <a:t>4</a:t>
            </a:r>
          </a:p>
          <a:p>
            <a:endParaRPr lang="es-MX" sz="2400" b="1" dirty="0" smtClean="0"/>
          </a:p>
          <a:p>
            <a:r>
              <a:rPr lang="es-MX" sz="2400" b="1" dirty="0" smtClean="0"/>
              <a:t>5</a:t>
            </a:r>
            <a:endParaRPr lang="es-MX" sz="2400" b="1" dirty="0"/>
          </a:p>
        </p:txBody>
      </p:sp>
      <p:sp>
        <p:nvSpPr>
          <p:cNvPr id="8" name="7 Elipse"/>
          <p:cNvSpPr/>
          <p:nvPr/>
        </p:nvSpPr>
        <p:spPr>
          <a:xfrm>
            <a:off x="467544" y="2166928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Elipse"/>
          <p:cNvSpPr/>
          <p:nvPr/>
        </p:nvSpPr>
        <p:spPr>
          <a:xfrm>
            <a:off x="493674" y="3114310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lipse"/>
          <p:cNvSpPr/>
          <p:nvPr/>
        </p:nvSpPr>
        <p:spPr>
          <a:xfrm>
            <a:off x="1938636" y="2997425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Elipse"/>
          <p:cNvSpPr/>
          <p:nvPr/>
        </p:nvSpPr>
        <p:spPr>
          <a:xfrm>
            <a:off x="458746" y="4043237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Elipse"/>
          <p:cNvSpPr/>
          <p:nvPr/>
        </p:nvSpPr>
        <p:spPr>
          <a:xfrm>
            <a:off x="2009106" y="3981718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Elipse"/>
          <p:cNvSpPr/>
          <p:nvPr/>
        </p:nvSpPr>
        <p:spPr>
          <a:xfrm>
            <a:off x="3488996" y="3920200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lipse"/>
          <p:cNvSpPr/>
          <p:nvPr/>
        </p:nvSpPr>
        <p:spPr>
          <a:xfrm>
            <a:off x="458746" y="4966012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lipse"/>
          <p:cNvSpPr/>
          <p:nvPr/>
        </p:nvSpPr>
        <p:spPr>
          <a:xfrm>
            <a:off x="1763688" y="4966012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Elipse"/>
          <p:cNvSpPr/>
          <p:nvPr/>
        </p:nvSpPr>
        <p:spPr>
          <a:xfrm>
            <a:off x="3059832" y="4922949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Elipse"/>
          <p:cNvSpPr/>
          <p:nvPr/>
        </p:nvSpPr>
        <p:spPr>
          <a:xfrm>
            <a:off x="4355976" y="4922949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45" name="44 Grupo"/>
          <p:cNvGrpSpPr/>
          <p:nvPr/>
        </p:nvGrpSpPr>
        <p:grpSpPr>
          <a:xfrm>
            <a:off x="323528" y="5888787"/>
            <a:ext cx="6382582" cy="928926"/>
            <a:chOff x="323528" y="5824903"/>
            <a:chExt cx="6382582" cy="988473"/>
          </a:xfrm>
        </p:grpSpPr>
        <p:sp>
          <p:nvSpPr>
            <p:cNvPr id="18" name="17 Elipse"/>
            <p:cNvSpPr/>
            <p:nvPr/>
          </p:nvSpPr>
          <p:spPr>
            <a:xfrm>
              <a:off x="323528" y="5896911"/>
              <a:ext cx="1198006" cy="916465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9" name="18 Elipse"/>
            <p:cNvSpPr/>
            <p:nvPr/>
          </p:nvSpPr>
          <p:spPr>
            <a:xfrm>
              <a:off x="1619672" y="5877272"/>
              <a:ext cx="1198006" cy="916465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" name="19 Elipse"/>
            <p:cNvSpPr/>
            <p:nvPr/>
          </p:nvSpPr>
          <p:spPr>
            <a:xfrm>
              <a:off x="2915816" y="5824903"/>
              <a:ext cx="1198006" cy="916465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1" name="20 Elipse"/>
            <p:cNvSpPr/>
            <p:nvPr/>
          </p:nvSpPr>
          <p:spPr>
            <a:xfrm>
              <a:off x="4211960" y="5824903"/>
              <a:ext cx="1198006" cy="916465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2" name="21 Elipse"/>
            <p:cNvSpPr/>
            <p:nvPr/>
          </p:nvSpPr>
          <p:spPr>
            <a:xfrm>
              <a:off x="5508104" y="5824903"/>
              <a:ext cx="1198006" cy="916465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35" name="34 Rectángulo"/>
          <p:cNvSpPr/>
          <p:nvPr/>
        </p:nvSpPr>
        <p:spPr>
          <a:xfrm>
            <a:off x="35496" y="1539441"/>
            <a:ext cx="340158" cy="4338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0</a:t>
            </a:r>
          </a:p>
        </p:txBody>
      </p:sp>
      <p:sp>
        <p:nvSpPr>
          <p:cNvPr id="36" name="35 Elipse"/>
          <p:cNvSpPr/>
          <p:nvPr/>
        </p:nvSpPr>
        <p:spPr>
          <a:xfrm>
            <a:off x="467544" y="1268760"/>
            <a:ext cx="1080120" cy="79358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" name="43 CuadroTexto"/>
          <p:cNvSpPr txBox="1"/>
          <p:nvPr/>
        </p:nvSpPr>
        <p:spPr>
          <a:xfrm>
            <a:off x="755576" y="328498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63" name="62 CuadroTexto"/>
          <p:cNvSpPr txBox="1"/>
          <p:nvPr/>
        </p:nvSpPr>
        <p:spPr>
          <a:xfrm>
            <a:off x="755576" y="2276872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64" name="63 CuadroTexto"/>
          <p:cNvSpPr txBox="1"/>
          <p:nvPr/>
        </p:nvSpPr>
        <p:spPr>
          <a:xfrm>
            <a:off x="2267744" y="3140968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65" name="64 CuadroTexto"/>
          <p:cNvSpPr txBox="1"/>
          <p:nvPr/>
        </p:nvSpPr>
        <p:spPr>
          <a:xfrm>
            <a:off x="755576" y="4149080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66" name="65 CuadroTexto"/>
          <p:cNvSpPr txBox="1"/>
          <p:nvPr/>
        </p:nvSpPr>
        <p:spPr>
          <a:xfrm>
            <a:off x="2339752" y="4077072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67" name="66 CuadroTexto"/>
          <p:cNvSpPr txBox="1"/>
          <p:nvPr/>
        </p:nvSpPr>
        <p:spPr>
          <a:xfrm>
            <a:off x="3779912" y="4077072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68" name="67 CuadroTexto"/>
          <p:cNvSpPr txBox="1"/>
          <p:nvPr/>
        </p:nvSpPr>
        <p:spPr>
          <a:xfrm>
            <a:off x="755576" y="508518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69" name="68 CuadroTexto"/>
          <p:cNvSpPr txBox="1"/>
          <p:nvPr/>
        </p:nvSpPr>
        <p:spPr>
          <a:xfrm>
            <a:off x="2123728" y="501317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70" name="69 CuadroTexto"/>
          <p:cNvSpPr txBox="1"/>
          <p:nvPr/>
        </p:nvSpPr>
        <p:spPr>
          <a:xfrm>
            <a:off x="3347864" y="508518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71" name="70 CuadroTexto"/>
          <p:cNvSpPr txBox="1"/>
          <p:nvPr/>
        </p:nvSpPr>
        <p:spPr>
          <a:xfrm>
            <a:off x="4716016" y="508518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72" name="71 CuadroTexto"/>
          <p:cNvSpPr txBox="1"/>
          <p:nvPr/>
        </p:nvSpPr>
        <p:spPr>
          <a:xfrm>
            <a:off x="611560" y="609329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73" name="72 CuadroTexto"/>
          <p:cNvSpPr txBox="1"/>
          <p:nvPr/>
        </p:nvSpPr>
        <p:spPr>
          <a:xfrm>
            <a:off x="1907704" y="609329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74" name="73 CuadroTexto"/>
          <p:cNvSpPr txBox="1"/>
          <p:nvPr/>
        </p:nvSpPr>
        <p:spPr>
          <a:xfrm>
            <a:off x="3203848" y="609329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75" name="74 CuadroTexto"/>
          <p:cNvSpPr txBox="1"/>
          <p:nvPr/>
        </p:nvSpPr>
        <p:spPr>
          <a:xfrm>
            <a:off x="4572000" y="6021288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76" name="75 CuadroTexto"/>
          <p:cNvSpPr txBox="1"/>
          <p:nvPr/>
        </p:nvSpPr>
        <p:spPr>
          <a:xfrm>
            <a:off x="5868144" y="6021288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77" name="76 Rectángulo"/>
          <p:cNvSpPr/>
          <p:nvPr/>
        </p:nvSpPr>
        <p:spPr>
          <a:xfrm>
            <a:off x="2813023" y="1196752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50 CuadroTexto"/>
          <p:cNvSpPr txBox="1"/>
          <p:nvPr/>
        </p:nvSpPr>
        <p:spPr>
          <a:xfrm>
            <a:off x="1403648" y="-243408"/>
            <a:ext cx="8242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dirty="0" smtClean="0">
                <a:solidFill>
                  <a:srgbClr val="66FF33"/>
                </a:solidFill>
              </a:rPr>
              <a:t>X</a:t>
            </a:r>
            <a:endParaRPr lang="es-MX" sz="9600" dirty="0">
              <a:solidFill>
                <a:srgbClr val="66FF33"/>
              </a:solidFill>
            </a:endParaRPr>
          </a:p>
        </p:txBody>
      </p:sp>
      <p:sp>
        <p:nvSpPr>
          <p:cNvPr id="52" name="51 Rectángulo"/>
          <p:cNvSpPr/>
          <p:nvPr/>
        </p:nvSpPr>
        <p:spPr>
          <a:xfrm>
            <a:off x="2813023" y="2132856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3" name="52 Rectángulo"/>
          <p:cNvSpPr/>
          <p:nvPr/>
        </p:nvSpPr>
        <p:spPr>
          <a:xfrm>
            <a:off x="4253183" y="3007844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4" name="53 Rectángulo"/>
          <p:cNvSpPr/>
          <p:nvPr/>
        </p:nvSpPr>
        <p:spPr>
          <a:xfrm>
            <a:off x="5724128" y="3933056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5" name="54 Rectángulo"/>
          <p:cNvSpPr/>
          <p:nvPr/>
        </p:nvSpPr>
        <p:spPr>
          <a:xfrm>
            <a:off x="6516216" y="5013176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55 Rectángulo"/>
          <p:cNvSpPr/>
          <p:nvPr/>
        </p:nvSpPr>
        <p:spPr>
          <a:xfrm>
            <a:off x="7596336" y="5877272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56 CuadroTexto"/>
          <p:cNvSpPr txBox="1"/>
          <p:nvPr/>
        </p:nvSpPr>
        <p:spPr>
          <a:xfrm>
            <a:off x="1835696" y="851228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1901175" y="1772816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3347864" y="2564904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4860032" y="3501008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5645591" y="4581128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78" name="77 CuadroTexto"/>
          <p:cNvSpPr txBox="1"/>
          <p:nvPr/>
        </p:nvSpPr>
        <p:spPr>
          <a:xfrm>
            <a:off x="6732240" y="5445224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pic>
        <p:nvPicPr>
          <p:cNvPr id="6146" name="Picture 2" descr="http://www.gifmania.com.mx/Gifs-Animados-Letras-Animadas/Gif-Animadas-Letras-Flores/Imagenes-Animadas-Letras-Rosas/numero-2-rosas-670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9632" cy="12596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34 Rectángulo"/>
          <p:cNvSpPr/>
          <p:nvPr/>
        </p:nvSpPr>
        <p:spPr>
          <a:xfrm>
            <a:off x="35496" y="1590799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6</a:t>
            </a:r>
          </a:p>
        </p:txBody>
      </p:sp>
      <p:sp>
        <p:nvSpPr>
          <p:cNvPr id="50" name="49 Rectángulo"/>
          <p:cNvSpPr/>
          <p:nvPr/>
        </p:nvSpPr>
        <p:spPr>
          <a:xfrm>
            <a:off x="55378" y="262852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7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55378" y="378065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8</a:t>
            </a:r>
          </a:p>
        </p:txBody>
      </p:sp>
      <p:sp>
        <p:nvSpPr>
          <p:cNvPr id="52" name="51 Rectángulo"/>
          <p:cNvSpPr/>
          <p:nvPr/>
        </p:nvSpPr>
        <p:spPr>
          <a:xfrm>
            <a:off x="30226" y="4975175"/>
            <a:ext cx="3653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 smtClean="0"/>
              <a:t>9</a:t>
            </a:r>
          </a:p>
        </p:txBody>
      </p:sp>
      <p:sp>
        <p:nvSpPr>
          <p:cNvPr id="53" name="52 Rectángulo"/>
          <p:cNvSpPr/>
          <p:nvPr/>
        </p:nvSpPr>
        <p:spPr>
          <a:xfrm>
            <a:off x="-36512" y="598328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10</a:t>
            </a:r>
          </a:p>
        </p:txBody>
      </p:sp>
      <p:grpSp>
        <p:nvGrpSpPr>
          <p:cNvPr id="117" name="116 Grupo"/>
          <p:cNvGrpSpPr/>
          <p:nvPr/>
        </p:nvGrpSpPr>
        <p:grpSpPr>
          <a:xfrm>
            <a:off x="475928" y="3420616"/>
            <a:ext cx="5680248" cy="1008112"/>
            <a:chOff x="475928" y="3573016"/>
            <a:chExt cx="5680248" cy="1008112"/>
          </a:xfrm>
        </p:grpSpPr>
        <p:sp>
          <p:nvSpPr>
            <p:cNvPr id="81" name="80 Elipse"/>
            <p:cNvSpPr/>
            <p:nvPr/>
          </p:nvSpPr>
          <p:spPr>
            <a:xfrm>
              <a:off x="1202713" y="364645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2" name="81 Elipse"/>
            <p:cNvSpPr/>
            <p:nvPr/>
          </p:nvSpPr>
          <p:spPr>
            <a:xfrm>
              <a:off x="1896571" y="362642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3" name="82 Elipse"/>
            <p:cNvSpPr/>
            <p:nvPr/>
          </p:nvSpPr>
          <p:spPr>
            <a:xfrm>
              <a:off x="2606893" y="3573016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4" name="83 Elipse"/>
            <p:cNvSpPr/>
            <p:nvPr/>
          </p:nvSpPr>
          <p:spPr>
            <a:xfrm>
              <a:off x="3317215" y="3573016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5" name="84 Elipse"/>
            <p:cNvSpPr/>
            <p:nvPr/>
          </p:nvSpPr>
          <p:spPr>
            <a:xfrm>
              <a:off x="4092111" y="3573016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6" name="85 Elipse"/>
            <p:cNvSpPr/>
            <p:nvPr/>
          </p:nvSpPr>
          <p:spPr>
            <a:xfrm>
              <a:off x="475928" y="3645024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7" name="86 Elipse"/>
            <p:cNvSpPr/>
            <p:nvPr/>
          </p:nvSpPr>
          <p:spPr>
            <a:xfrm>
              <a:off x="4806813" y="3573016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8" name="87 Elipse"/>
            <p:cNvSpPr/>
            <p:nvPr/>
          </p:nvSpPr>
          <p:spPr>
            <a:xfrm>
              <a:off x="5526893" y="3573016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96" name="95 Elipse"/>
          <p:cNvSpPr/>
          <p:nvPr/>
        </p:nvSpPr>
        <p:spPr>
          <a:xfrm>
            <a:off x="1194329" y="4646183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7" name="96 Elipse"/>
          <p:cNvSpPr/>
          <p:nvPr/>
        </p:nvSpPr>
        <p:spPr>
          <a:xfrm>
            <a:off x="1888187" y="4626153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97 Elipse"/>
          <p:cNvSpPr/>
          <p:nvPr/>
        </p:nvSpPr>
        <p:spPr>
          <a:xfrm>
            <a:off x="2598509" y="4572744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9" name="98 Elipse"/>
          <p:cNvSpPr/>
          <p:nvPr/>
        </p:nvSpPr>
        <p:spPr>
          <a:xfrm>
            <a:off x="3308831" y="4572744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0" name="99 Elipse"/>
          <p:cNvSpPr/>
          <p:nvPr/>
        </p:nvSpPr>
        <p:spPr>
          <a:xfrm>
            <a:off x="4083727" y="4572744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1" name="100 Elipse"/>
          <p:cNvSpPr/>
          <p:nvPr/>
        </p:nvSpPr>
        <p:spPr>
          <a:xfrm>
            <a:off x="467544" y="4644752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2" name="101 Elipse"/>
          <p:cNvSpPr/>
          <p:nvPr/>
        </p:nvSpPr>
        <p:spPr>
          <a:xfrm>
            <a:off x="4798429" y="4572744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4" name="103 Elipse"/>
          <p:cNvSpPr/>
          <p:nvPr/>
        </p:nvSpPr>
        <p:spPr>
          <a:xfrm>
            <a:off x="6238589" y="4572744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06" name="105 Grupo"/>
          <p:cNvGrpSpPr/>
          <p:nvPr/>
        </p:nvGrpSpPr>
        <p:grpSpPr>
          <a:xfrm>
            <a:off x="628328" y="5733256"/>
            <a:ext cx="7192416" cy="1008112"/>
            <a:chOff x="403920" y="5528265"/>
            <a:chExt cx="7192416" cy="1008112"/>
          </a:xfrm>
        </p:grpSpPr>
        <p:sp>
          <p:nvSpPr>
            <p:cNvPr id="107" name="106 Elipse"/>
            <p:cNvSpPr/>
            <p:nvPr/>
          </p:nvSpPr>
          <p:spPr>
            <a:xfrm>
              <a:off x="1130705" y="5601704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8" name="107 Elipse"/>
            <p:cNvSpPr/>
            <p:nvPr/>
          </p:nvSpPr>
          <p:spPr>
            <a:xfrm>
              <a:off x="1824563" y="5581674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9" name="108 Elipse"/>
            <p:cNvSpPr/>
            <p:nvPr/>
          </p:nvSpPr>
          <p:spPr>
            <a:xfrm>
              <a:off x="2534885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0" name="109 Elipse"/>
            <p:cNvSpPr/>
            <p:nvPr/>
          </p:nvSpPr>
          <p:spPr>
            <a:xfrm>
              <a:off x="3245207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1" name="110 Elipse"/>
            <p:cNvSpPr/>
            <p:nvPr/>
          </p:nvSpPr>
          <p:spPr>
            <a:xfrm>
              <a:off x="4020103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2" name="111 Elipse"/>
            <p:cNvSpPr/>
            <p:nvPr/>
          </p:nvSpPr>
          <p:spPr>
            <a:xfrm>
              <a:off x="403920" y="5600273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3" name="112 Elipse"/>
            <p:cNvSpPr/>
            <p:nvPr/>
          </p:nvSpPr>
          <p:spPr>
            <a:xfrm>
              <a:off x="4734805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4" name="113 Elipse"/>
            <p:cNvSpPr/>
            <p:nvPr/>
          </p:nvSpPr>
          <p:spPr>
            <a:xfrm>
              <a:off x="5454885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5" name="114 Elipse"/>
            <p:cNvSpPr/>
            <p:nvPr/>
          </p:nvSpPr>
          <p:spPr>
            <a:xfrm>
              <a:off x="6174965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6" name="115 Elipse"/>
            <p:cNvSpPr/>
            <p:nvPr/>
          </p:nvSpPr>
          <p:spPr>
            <a:xfrm>
              <a:off x="6894615" y="5528265"/>
              <a:ext cx="701721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19" name="118 Elipse"/>
          <p:cNvSpPr/>
          <p:nvPr/>
        </p:nvSpPr>
        <p:spPr>
          <a:xfrm>
            <a:off x="1266337" y="2341927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0" name="119 Elipse"/>
          <p:cNvSpPr/>
          <p:nvPr/>
        </p:nvSpPr>
        <p:spPr>
          <a:xfrm>
            <a:off x="1960195" y="2321897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1" name="120 Elipse"/>
          <p:cNvSpPr/>
          <p:nvPr/>
        </p:nvSpPr>
        <p:spPr>
          <a:xfrm>
            <a:off x="2670517" y="2268488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2" name="121 Elipse"/>
          <p:cNvSpPr/>
          <p:nvPr/>
        </p:nvSpPr>
        <p:spPr>
          <a:xfrm>
            <a:off x="3380839" y="2268488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3" name="122 Elipse"/>
          <p:cNvSpPr/>
          <p:nvPr/>
        </p:nvSpPr>
        <p:spPr>
          <a:xfrm>
            <a:off x="4155735" y="2268488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4" name="123 Elipse"/>
          <p:cNvSpPr/>
          <p:nvPr/>
        </p:nvSpPr>
        <p:spPr>
          <a:xfrm>
            <a:off x="539552" y="2340496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5" name="124 Elipse"/>
          <p:cNvSpPr/>
          <p:nvPr/>
        </p:nvSpPr>
        <p:spPr>
          <a:xfrm>
            <a:off x="4870437" y="2268488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8" name="127 Elipse"/>
          <p:cNvSpPr/>
          <p:nvPr/>
        </p:nvSpPr>
        <p:spPr>
          <a:xfrm>
            <a:off x="1194329" y="1261807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9" name="128 Elipse"/>
          <p:cNvSpPr/>
          <p:nvPr/>
        </p:nvSpPr>
        <p:spPr>
          <a:xfrm>
            <a:off x="1888187" y="1261807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0" name="129 Elipse"/>
          <p:cNvSpPr/>
          <p:nvPr/>
        </p:nvSpPr>
        <p:spPr>
          <a:xfrm>
            <a:off x="2598509" y="1189799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1" name="130 Elipse"/>
          <p:cNvSpPr/>
          <p:nvPr/>
        </p:nvSpPr>
        <p:spPr>
          <a:xfrm>
            <a:off x="3308831" y="1189799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2" name="131 Elipse"/>
          <p:cNvSpPr/>
          <p:nvPr/>
        </p:nvSpPr>
        <p:spPr>
          <a:xfrm>
            <a:off x="4083727" y="1189799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3" name="132 Elipse"/>
          <p:cNvSpPr/>
          <p:nvPr/>
        </p:nvSpPr>
        <p:spPr>
          <a:xfrm>
            <a:off x="467544" y="1261807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1" name="150 CuadroTexto"/>
          <p:cNvSpPr txBox="1"/>
          <p:nvPr/>
        </p:nvSpPr>
        <p:spPr>
          <a:xfrm>
            <a:off x="467544" y="141277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52" name="151 CuadroTexto"/>
          <p:cNvSpPr txBox="1"/>
          <p:nvPr/>
        </p:nvSpPr>
        <p:spPr>
          <a:xfrm>
            <a:off x="1907704" y="141277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53" name="152 CuadroTexto"/>
          <p:cNvSpPr txBox="1"/>
          <p:nvPr/>
        </p:nvSpPr>
        <p:spPr>
          <a:xfrm>
            <a:off x="2627784" y="141277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54" name="153 CuadroTexto"/>
          <p:cNvSpPr txBox="1"/>
          <p:nvPr/>
        </p:nvSpPr>
        <p:spPr>
          <a:xfrm>
            <a:off x="1187624" y="141277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55" name="154 CuadroTexto"/>
          <p:cNvSpPr txBox="1"/>
          <p:nvPr/>
        </p:nvSpPr>
        <p:spPr>
          <a:xfrm>
            <a:off x="3347864" y="141277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56" name="155 CuadroTexto"/>
          <p:cNvSpPr txBox="1"/>
          <p:nvPr/>
        </p:nvSpPr>
        <p:spPr>
          <a:xfrm>
            <a:off x="4139952" y="1340768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57" name="156 CuadroTexto"/>
          <p:cNvSpPr txBox="1"/>
          <p:nvPr/>
        </p:nvSpPr>
        <p:spPr>
          <a:xfrm>
            <a:off x="539552" y="248418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58" name="157 CuadroTexto"/>
          <p:cNvSpPr txBox="1"/>
          <p:nvPr/>
        </p:nvSpPr>
        <p:spPr>
          <a:xfrm>
            <a:off x="1979712" y="248418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2771800" y="248418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259632" y="248418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61" name="160 CuadroTexto"/>
          <p:cNvSpPr txBox="1"/>
          <p:nvPr/>
        </p:nvSpPr>
        <p:spPr>
          <a:xfrm>
            <a:off x="3419872" y="248418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62" name="161 CuadroTexto"/>
          <p:cNvSpPr txBox="1"/>
          <p:nvPr/>
        </p:nvSpPr>
        <p:spPr>
          <a:xfrm>
            <a:off x="4211960" y="2412177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63" name="162 CuadroTexto"/>
          <p:cNvSpPr txBox="1"/>
          <p:nvPr/>
        </p:nvSpPr>
        <p:spPr>
          <a:xfrm>
            <a:off x="467544" y="3636313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64" name="163 CuadroTexto"/>
          <p:cNvSpPr txBox="1"/>
          <p:nvPr/>
        </p:nvSpPr>
        <p:spPr>
          <a:xfrm>
            <a:off x="1907704" y="3636313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65" name="164 CuadroTexto"/>
          <p:cNvSpPr txBox="1"/>
          <p:nvPr/>
        </p:nvSpPr>
        <p:spPr>
          <a:xfrm>
            <a:off x="2699792" y="3636313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66" name="165 CuadroTexto"/>
          <p:cNvSpPr txBox="1"/>
          <p:nvPr/>
        </p:nvSpPr>
        <p:spPr>
          <a:xfrm>
            <a:off x="1187624" y="3636313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67" name="166 CuadroTexto"/>
          <p:cNvSpPr txBox="1"/>
          <p:nvPr/>
        </p:nvSpPr>
        <p:spPr>
          <a:xfrm>
            <a:off x="3347864" y="3636313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68" name="167 CuadroTexto"/>
          <p:cNvSpPr txBox="1"/>
          <p:nvPr/>
        </p:nvSpPr>
        <p:spPr>
          <a:xfrm>
            <a:off x="4139952" y="356430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69" name="168 CuadroTexto"/>
          <p:cNvSpPr txBox="1"/>
          <p:nvPr/>
        </p:nvSpPr>
        <p:spPr>
          <a:xfrm>
            <a:off x="539552" y="4860449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70" name="169 CuadroTexto"/>
          <p:cNvSpPr txBox="1"/>
          <p:nvPr/>
        </p:nvSpPr>
        <p:spPr>
          <a:xfrm>
            <a:off x="1979712" y="479715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71" name="170 CuadroTexto"/>
          <p:cNvSpPr txBox="1"/>
          <p:nvPr/>
        </p:nvSpPr>
        <p:spPr>
          <a:xfrm>
            <a:off x="2627784" y="479715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72" name="171 CuadroTexto"/>
          <p:cNvSpPr txBox="1"/>
          <p:nvPr/>
        </p:nvSpPr>
        <p:spPr>
          <a:xfrm>
            <a:off x="1259632" y="479715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73" name="172 CuadroTexto"/>
          <p:cNvSpPr txBox="1"/>
          <p:nvPr/>
        </p:nvSpPr>
        <p:spPr>
          <a:xfrm>
            <a:off x="3347864" y="4788441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74" name="173 CuadroTexto"/>
          <p:cNvSpPr txBox="1"/>
          <p:nvPr/>
        </p:nvSpPr>
        <p:spPr>
          <a:xfrm>
            <a:off x="4139952" y="4725144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75" name="174 CuadroTexto"/>
          <p:cNvSpPr txBox="1"/>
          <p:nvPr/>
        </p:nvSpPr>
        <p:spPr>
          <a:xfrm>
            <a:off x="683568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76" name="175 CuadroTexto"/>
          <p:cNvSpPr txBox="1"/>
          <p:nvPr/>
        </p:nvSpPr>
        <p:spPr>
          <a:xfrm>
            <a:off x="2123728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77" name="176 CuadroTexto"/>
          <p:cNvSpPr txBox="1"/>
          <p:nvPr/>
        </p:nvSpPr>
        <p:spPr>
          <a:xfrm>
            <a:off x="2771800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78" name="177 CuadroTexto"/>
          <p:cNvSpPr txBox="1"/>
          <p:nvPr/>
        </p:nvSpPr>
        <p:spPr>
          <a:xfrm>
            <a:off x="1403648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79" name="178 CuadroTexto"/>
          <p:cNvSpPr txBox="1"/>
          <p:nvPr/>
        </p:nvSpPr>
        <p:spPr>
          <a:xfrm>
            <a:off x="3491880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80" name="179 CuadroTexto"/>
          <p:cNvSpPr txBox="1"/>
          <p:nvPr/>
        </p:nvSpPr>
        <p:spPr>
          <a:xfrm>
            <a:off x="4283968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81" name="180 CuadroTexto"/>
          <p:cNvSpPr txBox="1"/>
          <p:nvPr/>
        </p:nvSpPr>
        <p:spPr>
          <a:xfrm>
            <a:off x="4788024" y="3645024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82" name="181 CuadroTexto"/>
          <p:cNvSpPr txBox="1"/>
          <p:nvPr/>
        </p:nvSpPr>
        <p:spPr>
          <a:xfrm>
            <a:off x="5580112" y="357301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83" name="182 CuadroTexto"/>
          <p:cNvSpPr txBox="1"/>
          <p:nvPr/>
        </p:nvSpPr>
        <p:spPr>
          <a:xfrm>
            <a:off x="4860032" y="4788441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85" name="184 CuadroTexto"/>
          <p:cNvSpPr txBox="1"/>
          <p:nvPr/>
        </p:nvSpPr>
        <p:spPr>
          <a:xfrm>
            <a:off x="5004048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86" name="185 CuadroTexto"/>
          <p:cNvSpPr txBox="1"/>
          <p:nvPr/>
        </p:nvSpPr>
        <p:spPr>
          <a:xfrm>
            <a:off x="5724128" y="5940569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87" name="186 CuadroTexto"/>
          <p:cNvSpPr txBox="1"/>
          <p:nvPr/>
        </p:nvSpPr>
        <p:spPr>
          <a:xfrm>
            <a:off x="6300192" y="4725144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88" name="187 CuadroTexto"/>
          <p:cNvSpPr txBox="1"/>
          <p:nvPr/>
        </p:nvSpPr>
        <p:spPr>
          <a:xfrm>
            <a:off x="4932040" y="2420888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89" name="188 CuadroTexto"/>
          <p:cNvSpPr txBox="1"/>
          <p:nvPr/>
        </p:nvSpPr>
        <p:spPr>
          <a:xfrm>
            <a:off x="6444208" y="587727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90" name="189 CuadroTexto"/>
          <p:cNvSpPr txBox="1"/>
          <p:nvPr/>
        </p:nvSpPr>
        <p:spPr>
          <a:xfrm>
            <a:off x="7236296" y="587727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26" name="125 CuadroTexto"/>
          <p:cNvSpPr txBox="1"/>
          <p:nvPr/>
        </p:nvSpPr>
        <p:spPr>
          <a:xfrm>
            <a:off x="1403648" y="-243408"/>
            <a:ext cx="8242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dirty="0" smtClean="0">
                <a:solidFill>
                  <a:srgbClr val="66FF33"/>
                </a:solidFill>
              </a:rPr>
              <a:t>X</a:t>
            </a:r>
            <a:endParaRPr lang="es-MX" sz="9600" dirty="0">
              <a:solidFill>
                <a:srgbClr val="66FF33"/>
              </a:solidFill>
            </a:endParaRPr>
          </a:p>
        </p:txBody>
      </p:sp>
      <p:sp>
        <p:nvSpPr>
          <p:cNvPr id="127" name="126 Elipse"/>
          <p:cNvSpPr/>
          <p:nvPr/>
        </p:nvSpPr>
        <p:spPr>
          <a:xfrm>
            <a:off x="5526893" y="4581128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4" name="133 CuadroTexto"/>
          <p:cNvSpPr txBox="1"/>
          <p:nvPr/>
        </p:nvSpPr>
        <p:spPr>
          <a:xfrm>
            <a:off x="5580112" y="479715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2</a:t>
            </a:r>
            <a:endParaRPr lang="es-MX" sz="3200" b="1" dirty="0"/>
          </a:p>
        </p:txBody>
      </p:sp>
      <p:sp>
        <p:nvSpPr>
          <p:cNvPr id="135" name="134 Rectángulo"/>
          <p:cNvSpPr/>
          <p:nvPr/>
        </p:nvSpPr>
        <p:spPr>
          <a:xfrm>
            <a:off x="6228184" y="1196752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6" name="135 Rectángulo"/>
          <p:cNvSpPr/>
          <p:nvPr/>
        </p:nvSpPr>
        <p:spPr>
          <a:xfrm>
            <a:off x="6372200" y="2420888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7" name="136 Rectángulo"/>
          <p:cNvSpPr/>
          <p:nvPr/>
        </p:nvSpPr>
        <p:spPr>
          <a:xfrm>
            <a:off x="7092280" y="3573016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8" name="137 Rectángulo"/>
          <p:cNvSpPr/>
          <p:nvPr/>
        </p:nvSpPr>
        <p:spPr>
          <a:xfrm>
            <a:off x="7637559" y="4653136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9" name="138 Rectángulo"/>
          <p:cNvSpPr/>
          <p:nvPr/>
        </p:nvSpPr>
        <p:spPr>
          <a:xfrm>
            <a:off x="8465143" y="5733256"/>
            <a:ext cx="643361" cy="7091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0" name="139 CuadroTexto"/>
          <p:cNvSpPr txBox="1"/>
          <p:nvPr/>
        </p:nvSpPr>
        <p:spPr>
          <a:xfrm>
            <a:off x="5220072" y="764704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141" name="140 CuadroTexto"/>
          <p:cNvSpPr txBox="1"/>
          <p:nvPr/>
        </p:nvSpPr>
        <p:spPr>
          <a:xfrm>
            <a:off x="5580112" y="1916832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142" name="141 CuadroTexto"/>
          <p:cNvSpPr txBox="1"/>
          <p:nvPr/>
        </p:nvSpPr>
        <p:spPr>
          <a:xfrm>
            <a:off x="6228184" y="3140968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143" name="142 CuadroTexto"/>
          <p:cNvSpPr txBox="1"/>
          <p:nvPr/>
        </p:nvSpPr>
        <p:spPr>
          <a:xfrm>
            <a:off x="6869727" y="4293096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144" name="143 CuadroTexto"/>
          <p:cNvSpPr txBox="1"/>
          <p:nvPr/>
        </p:nvSpPr>
        <p:spPr>
          <a:xfrm>
            <a:off x="7733823" y="5288340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pic>
        <p:nvPicPr>
          <p:cNvPr id="146" name="Picture 2" descr="http://www.gifmania.com.mx/Gifs-Animados-Letras-Animadas/Gif-Animadas-Letras-Flores/Imagenes-Animadas-Letras-Rosas/numero-2-rosas-670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9632" cy="12596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179512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0</a:t>
            </a:r>
            <a:endParaRPr lang="es-MX" sz="36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2627784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6" name="5 Elipse"/>
          <p:cNvSpPr/>
          <p:nvPr/>
        </p:nvSpPr>
        <p:spPr>
          <a:xfrm>
            <a:off x="3419872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7" name="6 Elipse"/>
          <p:cNvSpPr/>
          <p:nvPr/>
        </p:nvSpPr>
        <p:spPr>
          <a:xfrm>
            <a:off x="4283968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8" name="7 Elipse"/>
          <p:cNvSpPr/>
          <p:nvPr/>
        </p:nvSpPr>
        <p:spPr>
          <a:xfrm>
            <a:off x="5076056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9" name="8 Elipse"/>
          <p:cNvSpPr/>
          <p:nvPr/>
        </p:nvSpPr>
        <p:spPr>
          <a:xfrm>
            <a:off x="1763688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0" name="9 Elipse"/>
          <p:cNvSpPr/>
          <p:nvPr/>
        </p:nvSpPr>
        <p:spPr>
          <a:xfrm>
            <a:off x="6660232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5868144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971600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7452320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1835696" y="3036442"/>
            <a:ext cx="6480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4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569216" y="2973145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8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5120686" y="29731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12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5912774" y="29731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14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7524328" y="29731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18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8244408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179512" y="1628800"/>
            <a:ext cx="32736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200" dirty="0" smtClean="0"/>
              <a:t>Sumar 2</a:t>
            </a:r>
            <a:endParaRPr lang="es-MX" sz="720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1259632" y="188640"/>
            <a:ext cx="64061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000" b="1" dirty="0" smtClean="0"/>
              <a:t>Encuentra el número perdido</a:t>
            </a:r>
          </a:p>
          <a:p>
            <a:pPr algn="ctr"/>
            <a:r>
              <a:rPr lang="es-MX" sz="4000" b="1" dirty="0" smtClean="0"/>
              <a:t>Tabla del 2</a:t>
            </a:r>
            <a:endParaRPr lang="es-MX" sz="4000" b="1" dirty="0"/>
          </a:p>
        </p:txBody>
      </p:sp>
      <p:sp>
        <p:nvSpPr>
          <p:cNvPr id="1026" name="AutoShape 2" descr="Resultado de imagen para lu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28" name="AutoShape 4" descr="Resultado de imagen para lu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0" name="Picture 6" descr="Resultado de imagen para lu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908720"/>
            <a:ext cx="1323528" cy="1323528"/>
          </a:xfrm>
          <a:prstGeom prst="rect">
            <a:avLst/>
          </a:prstGeom>
          <a:noFill/>
        </p:spPr>
      </p:pic>
      <p:sp>
        <p:nvSpPr>
          <p:cNvPr id="1032" name="AutoShape 8" descr="Resultado de imagen para niño busca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" name="AutoShape 4" descr="Resultado de imagen para lupa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4" name="AutoShape 6" descr="Resultado de imagen para lupa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5122" name="Picture 2" descr="Imagen relaciona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4077072"/>
            <a:ext cx="2689845" cy="24192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331640" y="0"/>
            <a:ext cx="2076209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/>
              <a:t>2</a:t>
            </a:r>
            <a:r>
              <a:rPr lang="es-MX" sz="4000" dirty="0" smtClean="0"/>
              <a:t>x0= 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x1= </a:t>
            </a:r>
            <a:r>
              <a:rPr lang="es-MX" sz="4000" b="1" dirty="0">
                <a:solidFill>
                  <a:srgbClr val="FF0000"/>
                </a:solidFill>
              </a:rPr>
              <a:t>2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dirty="0" smtClean="0"/>
              <a:t>2X2= </a:t>
            </a:r>
            <a:r>
              <a:rPr lang="es-MX" sz="4000" b="1" dirty="0" smtClean="0">
                <a:solidFill>
                  <a:srgbClr val="FF0000"/>
                </a:solidFill>
              </a:rPr>
              <a:t>4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x3= </a:t>
            </a:r>
            <a:r>
              <a:rPr lang="es-MX" sz="4000" b="1" dirty="0" smtClean="0">
                <a:solidFill>
                  <a:srgbClr val="FF0000"/>
                </a:solidFill>
              </a:rPr>
              <a:t>6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x4= </a:t>
            </a:r>
            <a:r>
              <a:rPr lang="es-MX" sz="4000" b="1" dirty="0" smtClean="0">
                <a:solidFill>
                  <a:srgbClr val="FF0000"/>
                </a:solidFill>
              </a:rPr>
              <a:t>8</a:t>
            </a:r>
          </a:p>
          <a:p>
            <a:r>
              <a:rPr lang="es-MX" sz="4000" dirty="0" smtClean="0"/>
              <a:t>2X5= </a:t>
            </a:r>
            <a:r>
              <a:rPr lang="es-MX" sz="4000" b="1" dirty="0" smtClean="0">
                <a:solidFill>
                  <a:srgbClr val="FF0000"/>
                </a:solidFill>
              </a:rPr>
              <a:t>10</a:t>
            </a:r>
          </a:p>
          <a:p>
            <a:r>
              <a:rPr lang="es-MX" sz="4000" dirty="0" smtClean="0"/>
              <a:t>2X6= </a:t>
            </a:r>
            <a:r>
              <a:rPr lang="es-MX" sz="4000" b="1" dirty="0" smtClean="0">
                <a:solidFill>
                  <a:srgbClr val="FF0000"/>
                </a:solidFill>
              </a:rPr>
              <a:t>12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X7= </a:t>
            </a:r>
            <a:r>
              <a:rPr lang="es-MX" sz="4000" b="1" dirty="0" smtClean="0">
                <a:solidFill>
                  <a:srgbClr val="FF0000"/>
                </a:solidFill>
              </a:rPr>
              <a:t>14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x8= </a:t>
            </a:r>
            <a:r>
              <a:rPr lang="es-MX" sz="4000" b="1" dirty="0" smtClean="0">
                <a:solidFill>
                  <a:srgbClr val="FF0000"/>
                </a:solidFill>
              </a:rPr>
              <a:t>16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x9= </a:t>
            </a:r>
            <a:r>
              <a:rPr lang="es-MX" sz="4000" b="1" dirty="0" smtClean="0">
                <a:solidFill>
                  <a:srgbClr val="FF0000"/>
                </a:solidFill>
              </a:rPr>
              <a:t>18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x10= </a:t>
            </a:r>
            <a:r>
              <a:rPr lang="es-MX" sz="4000" b="1" dirty="0">
                <a:solidFill>
                  <a:srgbClr val="FF0000"/>
                </a:solidFill>
              </a:rPr>
              <a:t>2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pic>
        <p:nvPicPr>
          <p:cNvPr id="4100" name="Picture 4" descr="http://rlv.zcache.es/monstruo_divertido_numero_2_del_dibujo_animado_pegatina-raa7553eb90b442cca189c9adc3eadba7_v9waf_8byvr_5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980728"/>
            <a:ext cx="4876800" cy="4876801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3779912" y="188640"/>
            <a:ext cx="5153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latin typeface="Arial Black" pitchFamily="34" charset="0"/>
              </a:rPr>
              <a:t>Tabla de Multiplicar del 2</a:t>
            </a:r>
            <a:endParaRPr lang="es-MX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7016" y="404664"/>
            <a:ext cx="8229600" cy="1143000"/>
          </a:xfrm>
        </p:spPr>
        <p:txBody>
          <a:bodyPr/>
          <a:lstStyle/>
          <a:p>
            <a:r>
              <a:rPr lang="es-MX" dirty="0" smtClean="0"/>
              <a:t>Ejercicio de la Tabla del 2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0"/>
            <a:ext cx="1569660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2x10=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2x0=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2X6=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2x4=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2X5= </a:t>
            </a:r>
          </a:p>
          <a:p>
            <a:r>
              <a:rPr lang="es-MX" sz="4000" b="1" dirty="0" smtClean="0"/>
              <a:t>2X2=</a:t>
            </a:r>
          </a:p>
          <a:p>
            <a:r>
              <a:rPr lang="es-MX" sz="4000" b="1" dirty="0" smtClean="0"/>
              <a:t>2x8=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2x7=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2x9=</a:t>
            </a:r>
          </a:p>
          <a:p>
            <a:r>
              <a:rPr lang="es-MX" sz="4000" b="1" dirty="0" smtClean="0"/>
              <a:t>2X1=</a:t>
            </a:r>
          </a:p>
          <a:p>
            <a:r>
              <a:rPr lang="es-MX" sz="4000" b="1" dirty="0" smtClean="0"/>
              <a:t>2X3=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131840" y="-171400"/>
            <a:ext cx="58114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PARA CONTESTAR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3" name="Picture 2" descr="http://media.parabebes.com/images/exercises/multiplicar/original/ficha-tabla-multiplicar-del-2-cerdi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700808"/>
            <a:ext cx="4050205" cy="42462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-531440"/>
            <a:ext cx="7772400" cy="1470025"/>
          </a:xfrm>
        </p:spPr>
        <p:txBody>
          <a:bodyPr>
            <a:normAutofit/>
          </a:bodyPr>
          <a:lstStyle/>
          <a:p>
            <a:r>
              <a:rPr lang="es-MX" sz="3600" dirty="0" smtClean="0"/>
              <a:t>TABLA DE MULTIPLICAR DEL 2</a:t>
            </a:r>
            <a:endParaRPr lang="es-MX" sz="3600" dirty="0"/>
          </a:p>
        </p:txBody>
      </p:sp>
      <p:sp>
        <p:nvSpPr>
          <p:cNvPr id="6" name="5 CuadroTexto"/>
          <p:cNvSpPr txBox="1"/>
          <p:nvPr/>
        </p:nvSpPr>
        <p:spPr>
          <a:xfrm>
            <a:off x="251520" y="116632"/>
            <a:ext cx="2076209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/>
              <a:t>2</a:t>
            </a:r>
            <a:r>
              <a:rPr lang="es-MX" sz="4000" dirty="0" smtClean="0"/>
              <a:t>x0= 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x1= </a:t>
            </a:r>
            <a:r>
              <a:rPr lang="es-MX" sz="4000" b="1" dirty="0">
                <a:solidFill>
                  <a:srgbClr val="FF0000"/>
                </a:solidFill>
              </a:rPr>
              <a:t>2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dirty="0"/>
              <a:t>2</a:t>
            </a:r>
            <a:r>
              <a:rPr lang="es-MX" sz="4000" dirty="0" smtClean="0"/>
              <a:t>X2= </a:t>
            </a:r>
            <a:r>
              <a:rPr lang="es-MX" sz="4000" b="1" dirty="0" smtClean="0">
                <a:solidFill>
                  <a:srgbClr val="FF0000"/>
                </a:solidFill>
              </a:rPr>
              <a:t>4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x3= </a:t>
            </a:r>
            <a:r>
              <a:rPr lang="es-MX" sz="4000" b="1" dirty="0" smtClean="0">
                <a:solidFill>
                  <a:srgbClr val="FF0000"/>
                </a:solidFill>
              </a:rPr>
              <a:t>6</a:t>
            </a:r>
          </a:p>
          <a:p>
            <a:r>
              <a:rPr lang="es-MX" sz="4000" dirty="0" smtClean="0"/>
              <a:t>2x4= </a:t>
            </a:r>
            <a:r>
              <a:rPr lang="es-MX" sz="4000" b="1" dirty="0" smtClean="0">
                <a:solidFill>
                  <a:srgbClr val="FF0000"/>
                </a:solidFill>
              </a:rPr>
              <a:t>8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X5= </a:t>
            </a:r>
            <a:r>
              <a:rPr lang="es-MX" sz="4000" b="1" dirty="0" smtClean="0">
                <a:solidFill>
                  <a:srgbClr val="FF0000"/>
                </a:solidFill>
              </a:rPr>
              <a:t>10</a:t>
            </a:r>
          </a:p>
          <a:p>
            <a:r>
              <a:rPr lang="es-MX" sz="4000" dirty="0" smtClean="0"/>
              <a:t>2X6= </a:t>
            </a:r>
            <a:r>
              <a:rPr lang="es-MX" sz="4000" b="1" dirty="0" smtClean="0">
                <a:solidFill>
                  <a:srgbClr val="FF0000"/>
                </a:solidFill>
              </a:rPr>
              <a:t>12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X7= </a:t>
            </a:r>
            <a:r>
              <a:rPr lang="es-MX" sz="4000" b="1" dirty="0" smtClean="0">
                <a:solidFill>
                  <a:srgbClr val="FF0000"/>
                </a:solidFill>
              </a:rPr>
              <a:t>14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x8= </a:t>
            </a:r>
            <a:r>
              <a:rPr lang="es-MX" sz="4000" b="1" dirty="0" smtClean="0">
                <a:solidFill>
                  <a:srgbClr val="FF0000"/>
                </a:solidFill>
              </a:rPr>
              <a:t>16</a:t>
            </a:r>
          </a:p>
          <a:p>
            <a:r>
              <a:rPr lang="es-MX" sz="4000" dirty="0"/>
              <a:t>2</a:t>
            </a:r>
            <a:r>
              <a:rPr lang="es-MX" sz="4000" dirty="0" smtClean="0"/>
              <a:t>x9= </a:t>
            </a:r>
            <a:r>
              <a:rPr lang="es-MX" sz="4000" b="1" dirty="0" smtClean="0">
                <a:solidFill>
                  <a:srgbClr val="FF0000"/>
                </a:solidFill>
              </a:rPr>
              <a:t>18</a:t>
            </a:r>
          </a:p>
          <a:p>
            <a:r>
              <a:rPr lang="es-MX" sz="4000" dirty="0" smtClean="0"/>
              <a:t>2x10= </a:t>
            </a:r>
            <a:r>
              <a:rPr lang="es-MX" sz="4000" b="1" dirty="0">
                <a:solidFill>
                  <a:srgbClr val="FF0000"/>
                </a:solidFill>
              </a:rPr>
              <a:t>2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pic>
        <p:nvPicPr>
          <p:cNvPr id="18434" name="Picture 2" descr="http://1.bp.blogspot.com/-eKGERWpRT1A/ThiR5EOfV-I/AAAAAAAARsg/94BovKdtt1E/s1600/imagennumerosparaimprimir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124744"/>
            <a:ext cx="2863161" cy="417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692696"/>
            <a:ext cx="6192688" cy="5783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835696" y="2636912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3419872" y="2636912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1763688" y="4005064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3347864" y="4005064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4860032" y="4005064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6588224" y="3429000"/>
            <a:ext cx="432048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3347864" y="5229200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Rectángulo"/>
          <p:cNvSpPr/>
          <p:nvPr/>
        </p:nvSpPr>
        <p:spPr>
          <a:xfrm>
            <a:off x="4932040" y="5301208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Rectángulo"/>
          <p:cNvSpPr/>
          <p:nvPr/>
        </p:nvSpPr>
        <p:spPr>
          <a:xfrm>
            <a:off x="6516216" y="5301208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Rectángulo"/>
          <p:cNvSpPr/>
          <p:nvPr/>
        </p:nvSpPr>
        <p:spPr>
          <a:xfrm>
            <a:off x="1835696" y="3356992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3347864" y="3356992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1763688" y="4581128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>
            <a:off x="6444208" y="4581128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CuadroTexto"/>
          <p:cNvSpPr txBox="1"/>
          <p:nvPr/>
        </p:nvSpPr>
        <p:spPr>
          <a:xfrm>
            <a:off x="1979712" y="321297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/>
              <a:t>3</a:t>
            </a:r>
            <a:endParaRPr lang="es-MX" sz="28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6588224" y="321297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/>
              <a:t>2</a:t>
            </a:r>
            <a:endParaRPr lang="es-MX" sz="28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6588224" y="443711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/>
              <a:t>1</a:t>
            </a:r>
            <a:endParaRPr lang="es-MX" sz="28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563888" y="321297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/>
              <a:t>7</a:t>
            </a:r>
            <a:endParaRPr lang="es-MX" sz="28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1907704" y="450912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/>
              <a:t>10</a:t>
            </a:r>
            <a:endParaRPr lang="es-MX" sz="2800" dirty="0"/>
          </a:p>
        </p:txBody>
      </p:sp>
      <p:sp>
        <p:nvSpPr>
          <p:cNvPr id="23" name="22 Rectángulo"/>
          <p:cNvSpPr/>
          <p:nvPr/>
        </p:nvSpPr>
        <p:spPr>
          <a:xfrm>
            <a:off x="1835696" y="5229200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Rectángulo"/>
          <p:cNvSpPr/>
          <p:nvPr/>
        </p:nvSpPr>
        <p:spPr>
          <a:xfrm>
            <a:off x="1475656" y="5589240"/>
            <a:ext cx="5976664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CuadroTexto"/>
          <p:cNvSpPr txBox="1"/>
          <p:nvPr/>
        </p:nvSpPr>
        <p:spPr>
          <a:xfrm>
            <a:off x="1043608" y="188640"/>
            <a:ext cx="7612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latin typeface="Arial Black" pitchFamily="34" charset="0"/>
              </a:rPr>
              <a:t>Ejercicio de Tabla de Multiplicar del 2</a:t>
            </a:r>
            <a:endParaRPr lang="es-MX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196752"/>
            <a:ext cx="5400600" cy="5047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CuadroTexto"/>
          <p:cNvSpPr txBox="1"/>
          <p:nvPr/>
        </p:nvSpPr>
        <p:spPr>
          <a:xfrm>
            <a:off x="971600" y="188640"/>
            <a:ext cx="7612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latin typeface="Arial Black" pitchFamily="34" charset="0"/>
              </a:rPr>
              <a:t>Ejercicio de Tabla de Multiplicar del 2</a:t>
            </a:r>
            <a:endParaRPr lang="es-MX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39684" y="-27384"/>
            <a:ext cx="55280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2 </a:t>
            </a:r>
            <a:endParaRPr lang="es-MX" sz="4000" dirty="0"/>
          </a:p>
        </p:txBody>
      </p:sp>
      <p:sp>
        <p:nvSpPr>
          <p:cNvPr id="9" name="8 Elipse"/>
          <p:cNvSpPr/>
          <p:nvPr/>
        </p:nvSpPr>
        <p:spPr>
          <a:xfrm>
            <a:off x="3131840" y="620688"/>
            <a:ext cx="2448272" cy="244827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5940152" y="1412776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0 abejas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19872" y="2996952"/>
            <a:ext cx="18133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0 grupo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525385" y="3429000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2 x 0 = 0</a:t>
            </a:r>
            <a:endParaRPr lang="es-MX" sz="9600" b="1" dirty="0"/>
          </a:p>
        </p:txBody>
      </p:sp>
      <p:sp>
        <p:nvSpPr>
          <p:cNvPr id="17414" name="AutoShape 6" descr="data:image/jpeg;base64,/9j/4AAQSkZJRgABAQAAAQABAAD/2wCEAAkGBxMTEhUTExMVFhUVGB0ZFhcYGBUdFxcaFxcXGBYfFxoYHSggGBslHRoXIzEiJSktLi4uFx8zODMsNyotLy0BCgoKDg0OGxAQGy0mHyYtMCs1LS0tLS0vLS0tMDYwLS0tLS0tLS0tLi0tLS0vLS0tLS8tLS0tLS0tLS8tLS8tLf/AABEIALQBGAMBEQACEQEDEQH/xAAcAAEAAgMBAQEAAAAAAAAAAAAABgcDBAUCCAH/xABMEAACAQIDBQQFCAQKCgMAAAABAgADEQQSIQUGMUFREyJhcQcygZGxFEJScpKhwdEjM2LhJENTgqKys8LS8AgVFyU0NWN0g5NUc/H/xAAbAQEAAgMBAQAAAAAAAAAAAAAABAUCAwYBB//EAD4RAAIBAgMECAQEBAUFAQAAAAABAgMRBCExBRJBURMiYXGBkaGxMsHR8BQzUuEGI2LxFSQ0QqJTcoKS0hb/2gAMAwEAAhEDEQA/ALxgCAIAgCAIAgCAIAgCAIAgCAIAgCAYaeJUuyD1ktf2i4miGIhOpKktY2v46GcqclFSejM03mAgCAIAgCAIAgCAIAgCAIAgCAIAgCAIAgCAIBjw9YOuYXseotwNppw9eNemqkL2fPLTIznBwdma+FxmepUTTuWtY6m41v5HSaMPi+lr1KWXVt+/k8jZUo7lOMuZlbFKKgp65ipbgbWBtxkh1oqqqXFq5gqbcHPhexnm01iAIAgCAIAgCAc3GbYpLdblr6d38+Ep8TtnCQvC+9w6v108iXSwlWWenecKhUppUzmnUyggp4W436ygw86FGs6rpz3VZx7La35ljONScNxSV+JIMHtelUNg1mPJtD7OR9k6fDbTw+Idoys+Tyf0fgVlXCVaau1l2G/LAjCAIAgCAIAgCAIAgCAIAgCAIAgCAIAgCAeK72ViOQJ9wmnEVHTpSmldpN+SMoK8kiN4TajU1ZeN/V8Cfw5zidn7YqYalKm875rsb+XHv7y2q4WNSSfn3HOweMNOoH1P0vEHjNWBxUsPWVXXn2p6/fMlVaSqQcDb2btF6mMDH591t0WxI+F/fLjB42dbHKb43VuS1XtmaK+HjDCuPLPxJbOpKQQBAEAQBAEA4+Jdq7mmpsi+sev+f3zmsRUq7SxDw9J2px+J8/vhw1eeRPpqNCG/JdZ6HQwuCSmO6o8+Z9susNgaGGVqcfHj5kWpWnUfWZsSWajn7Q2RTqg6ZW5MBr7esr8Xs2hiFmrS5r58yVRxdSk9brkamxsa6ucPW9ZfVb6Q8+emvv6SNs/E1YVHha/xLR819/O+huxVGEoKtT0eq5HblyV4gCAIAgCAIBp4ratCn+sr0k+s6L8TPHJI2Qo1J/DFvuRqHenA/wDzMN/7qX+KY9JHmjb+CxH/AE5eTM2H29hX0TE0GPRatM/Az1Si+JjLDVo/FBrwZ0FYHUazI0H7AEAQBAEAQBAEA5mI27hlDXqqbA3ANyfAW4mRKmMw6TTkiTDCVna0WcAUCyowtZzZdRf29JwUcFUtGStaUt1ZrW9sy26RJtPga9XCtZzp+jNm1HM206zasNNKby6js8+22XM2RqxvFc9DY2SUoVwazKv6PMpvcd63Mc7Xlzs2msPiL1ml1brx+2aMU5VqNqavnbyJXhcXTqC9N1Yc7EG3n0nTU6sKivBp9xTTpzg7SVjPNhgIAgCAIBrbQxQpoTzOg85X7Sx0cJRc3q8ku39jdQpOpKxFhXZRYMQPAkfCcBSxNanHdhJpa5OxcuEZO7R6pbRqobhyfAm4++TcPtPFUpXU2+x5r1+R5LD05qzR0MRvD+jGVe+eN+C+PjL2rt+9FdGuu9b6Lt7b8PXtiQ2f13vPq+5w6+0KrG5qP7GIHuGkppY3ETd5VJedvRWRYxoUoqyivIxJjXFRKhYsUItc62BuRc+33zOniaiqRqSbbjz5crmToxcHBK1yd4TErURXXgw//QfETtqNaNaCnDRnOVKcqcnGWqM02mAgCAIAgFXeknC42vi+yodq1JaKlgHy0gS1S5csQl7AcTeR6qk5WRf7Mnh6dHeqW3rvhd8NNWV/tLY1bDW7akUDeq3dKN9V1JUnwBvNLi1qXNKvCt8Er+/k8xszZlXEMVooWyi7G4CIOruxCqPMwk3oKtaFJXm7e77kbGN3erJTNUdnVpL61SjUSqifXym6+ZFvGeuLWZrhioSlu5p8mmm+487u4iulekuHeorM6jLTZhm1F7qNCLXvfleeRbTyPcTGnKnJ1EtNWfRcnHFCAIAgCAIAgEZ322hlprSVrFz3wDrlHXoCffYyq2pX3YKmnrr3fuWWzqO9Jza007yEShLozLin0AY9AJqdCm3fdzMd1G3Rw1ZuJKjqfy4yTS2dvf7bLtMHUijLX2acvHMf88pN/wAPhGDUNTWqzvnoa+x8a1Gsr3sLgOOqk964+/zEi4aq6NVS7bPu4meIpKrTcfLvLLw+IV1DIwZTzBuJ1UJxmt6Lujm5wlB2krMyTIxEAQBAOLvF8z2/hOR/ihO9J8M/kWGB/wB3gaeL2YVpCpmB4XFuvQ85BxGx5UMKsRvp6ZW58nxJFPEqdTcsY8Fso1UL5gLXAFunU8pngNkSxVB1VO2tlblz5GVXFKlNRsaOBwvauEBtfn5C/tkXA4Z4msqadr8SRWq9FByPO1cEaT5Lg6Ag8OPXpwm/GYR4Wr0d75Xvoe4esqsN61jJtjYxoIrZw1zYi1rGxOmuo0MmYzZrwsIzcr3dtLdphhsYq0nG1jvbqIRhxfmxI8r2+IMvNjxawqvxbK3aLTrZckdiWhBEAQBAPFesqKzsbKoLMegAuT7oPUr5FBb/AG+iY6sppmr2CqAEcADPdrtlDEagrqdfKR6kXJ5HR7PUcNBqS619Vy5HI2ZvPVw4K0nZUb1kIRqbeaPdfba8xUZLQk1Z0Kuc4589H5p3PW0t6qtdQjsRTBuKSIiUweuRLAnxN4cZPI8pSoU3vRTvzeb82zW2ftxqFQVKTOjjmLajmCDow8DcQoSWaNlStSqR3Zq6OoN9X4JTpUQxHaHD0Upu63uwLA3segInri3ll4Ee1HV70rabzuk+7+5cO7e9IxOHatQV6iKxTvC1VWABAdQSHFmU5lJ0PC4M1yqVaMXlvLhbXxXHvWfZxKaeHhvpSai/TwfDuZ09kbX7YkZSLeB9gJAsNOp16THCY3p21b3/ALeufIxxOF6FJ3+/c60nkIQBAEA/DAKwSk9dmckXJuxPU9PKcpTp1MRJz8zp7xpRUUNoYBqdO9NTVqEhVX1UuxAu5FyEUXJI6SbTwEL9dmmpiJW6qMmykxFOoEqpRZWUkVaKuuVhbuursx1BNmDciCBpeZGlTguorffM079Ru0szoDGKabVEBcLmsFGrlLghb8bkEA8DMrZjeyujmU8TjkKPVp0WR2VXp0hU7SiHIGbMTaqFJ71lXS5HCZWjwMLzWbN7aGAz95dG+P75BxOFVTrR19yVTqbuT0Pe5mLZcQKfzagII8VBIPnoR7Zo2ZUlGtucH8jVtCmpUt7iifToyiEAQBAIjvpvHSo1aGGANSvVa4VbdxLG7OTwGh+yZU7XwP4ukop2ad/An4KMruXA1zXZgB3rDgCdB5CUb2NXlFQlVulos7LwuTlup3SzPNKt6yLUH7Shv6wH4zKGx68IuMatk9VnZ+p7vRbu1mj8FIg3DWI4EXuIhsarB3jUs+xP6mbmmrNGOvTJbVgWPU94+/jM5bJqzblKpd9qf1PY1IxVkjW2i9UISczlFOVb8bDgt9ATNktmVppKVS9tL3y9T2NSEXlG1yX7p7WoYnC06uHJKWy2OjKyizK45MPxuLggzpaNNU6ahHRKxR4hSVV7+p15sNAgCAIBw99ts0MJgq1XEsVplSlltnYuCAqA8WPuFiToDB6nZ3Pm/B7OZ0VuFwDY8R0vIkqyTsdBGe8r2M52SRa7qL8L855065DeR7/1K30x7jHTrke3PxtjEfPX746dchc8tshhzEdOuQuWl6E9oYfsq+CJPb5zUdGAsyMqIDT+kLBb8wWm+O7OHYypxdSXS30sWdSwyqbgAE8/PW3l4TKNOMXdIjSqSkrNmWZmAgCAIBgx+J7Om9S18ilrdbC9prrVOjpynyVzOlDfmo82QPZFTMHJtctc20GvQchxlLgZXUm+d/Mv6qtZdhlesKertx4DmfZJ2IxFKEVc8Ud7Q1au1r6BOPU/l+crXj8+rEz6DmzV2fiWooEszKui5rd1QAFUZVAsAOeviZ7LG1NXD3PI0IpWTNxNrA6EFfEaiZ0sfC/XVvU9dFrQ3sKbi97jrLCVSE84aGqWo3KVTiHJ9YKSvSxYBvbqPeZXbM3XXk+NsvPP5GvaLkqSXC+ZOJflIIAgCAUnu1XOK2tjcQ+pUsqeC58ie5Et7TI1V5F5CKjSikTLEd9WphmUspXMtsy3Frre+o4jSa9xpbx64to51LdjDIKXZ0lptRIKOgAqaesGa13DC4a973J42M833xNapRVrLQ2dn4/tKlVbqMjZQn8YMpIZnHzVY+r1UBr96w8asj2MrtmhX3SwzLUzpmquWb5QbdurEkqUe10yaBQNAFE9U3fIx6GL1158Ts0Klxa9yBqTbXxns6bjmbnFoj/ozxJo7VxuEH6t71VHIMrKdB9Wpb+YJIpvIi46N6cZeH35FsTaVYgCAIBRPp/2gamOwWD1yACow5E1KhTXxCoftmYzdotmdOO9NLtOUSBIFOlKehfqLZrNs6mxZnUOX4lgDYWAAGmgnm/JZLganSi221cZ+zNOnm0t6zHU20AB5tcj2Azy17sX3bR9z1iMCjtmcZrCwVrFRrqbHmdNfDzhTaVkeypxk7yzP3C0BTBVb5b3A5LfkPC9z7Zu6GU475nClurLQ0qm0DhNo4HFKbEVMr+KZgHHtV2EzwzyaK3HRzTPp6SiAIAgCAIBixdAVEZDwZSp9otMKkFUg4PRqxlCbhJSXAr2thquEch1uGByn5rW4Efl4znd2pg5tSWvqdDCpDERvF/scuo5Ykk3JkKUnJ3epISSyRnxmHNTD1KdF8lRkIVgSGVyO6bjUay7wjpbq3PHn4kKupu6ZDd1tj7QGJRq2KrtTpkmorNUynQgDU2bW3slnVjCMbpowlgnSSl0u92E0x+W4ta/O057G9HdbuvElUd62ehiw+JZL2PEWP5+ci060qd93ibZRUtSX7k7NyqaxIJcWUA3sAdb+JIGnK0udl4fdi6r45LuKjaNfel0a4EolsVggCAIBRu7CnDbWxeGfQuz5fGz9pT99NiZGqrIvYS3qcZLkZ95N+UpOaeGUVHGjOf1anmABq59oHnEVJqz0M0m1mcvAU9o41DVfFNSpG9stwTbjlWnluOI1Pvnj3Y5WDcYnFpbTwjEKu08WXYgDuVdSdB878Znuy5IjLGU3l8js7TfaWAAf5SatK9rt3hc8Awe5F/A+2YLdlwJK3ZHb3W34p1mFKsq0qjaKw/VuemuqE9DceN9J5OLEos9+i4HEbXxeKX9WqsAfruq0/etNjN1NWsRMc7UlHt+/cuKbSqEAQBAKE/0g8E1LH4PF27hQIdODUahc3PiHGn7JmMldNGcJbsk+0jm2dtU6AF+8xF1UdORJ5CRKCqZ7uSLiriVSXaR+htXF4pitNgijjbQAcrnU3myUKcFeWZCjVrVpWi7HjEoKbFKuLrZhxsHtqL8b6xFuSvGKEoqDtObuZqWGxGTtaGId1N7BrgmxINgxIOonjlC+7OJkqdXd36c2xsze1gQK6gj6aixHmOB9lpnKk7Wi/AUsdJZTOhjKYxeOwWHpHNnddV10d1ufYqknoJjh4tJ3MMbNSaSPquSSEIAgCAIAgFb7z12bFVM3zSFA6AAEe+9/bOY2hJyxEr8MjocFFRoxtxOVIZLP2AfpY9TPXJvVnlkeZ4eiAS3cKs16qfN7reRNx94A+zLnZEn148MmVO04rqy45kwl0VIgCAIBVXpv2bSRaOLUsmILilddMy5Xa7cwVsQCPpWPK2EkWOAnK7hw1KdmJZEn3e3wqYdBSZBUpj1dbMtzewOoI8PvmEoXzMXC5jw+0cAlQVFwz91s6pko2DDUHNe+h8OU2ucnDdy7zZ1Oj3FCPfb9te087x711MUvZ5RTp3uRe7MRwzGw08AJqjBI1xjYj0zMi+vQstL/V16a2ftXFY8SXFsvkMhSw/eZnHQqMdvdLnyyJ7MiGIAgCARv0h7Ew+KwFdMTcJTRqocWzUzTUtmW/hcW5gkQD5CZieJJ4DXoBYfdAbubmytpvQYlbEH1gedvgZrqU1NZm6jWlSd0dtN46BOZ6F2ta9kb2XPKKSlTTWTLGltGlG7lTTfgYcTvN3ctGmE6HTTyUaCa+gvLekyPUxvCCt98ERySCAWr/o7JQO0KnaJeqtEtRY8F1C1LD6RVuPQN1gH0dAEAQBAEAQCvt78RRev+j1YC1Qj1SRoPMjgT5DlKbbNDo3CTWcl6LQs9kYlVVOMXdRdvHivA4cpS5EAQBAEAn25dFBh8yjvMxzk9QSB7LfEzo9mRiqCa1epQ7QlJ1rPRaHflgQRAEAQCrPTyL0cMb8KjXH1k0P9Eia5Tjvbt89bdhY7PTvJ8CnJ4WQgCAIAgF4egyiwwNVjwfEMV8QKdNSfeCPZMocSqx7/AJi7ixpmQRAEAQCN+keqq7LxuZguahUUXPFmQhVHUk2AHjBlGLk7JHyBBiIAgCAIBZP+j/RZtrAjglGozeRyr8WWAfTUAQBAEAQCN75baNFOyQ2qVBqRxVeF/AnUDyMn4HD9JLflovVlTtTGdFDo4PrP0X78CvDUykdJq29s6eKhGdP4o3y5p/M1/wAO7Vp4OpKnVyhK2fJrn2P0sjZVri4nCThKEnGSs0fRITjOKlF3T4o/ZiZCAIB+O1pIw2Fq4me5Sjd+3fyI2KxdHCw6StKy9+xLi+4lO4+2bH5O9hck0z48Sp+I9o6TtP8ADPwuHiou7Wve+PyOKpbY/F4qSkrJ/D3Lg+3j5rkTWRiyEAQDW2hixSps7cuA6nkJoxFeNCm5y4G2jSdWaiis95qBxVKqHPecXB5BhqvsFh7Jy1LFTWIVaWbvn3cvodHGnGENyOhUFWmVYqwsymxHQjjOqjJSSa0NR5noEAQDNgsK1WotNBdnNh+JPgBcnymFSpGnBzloj1K5de61YYMJTW5pgAMOvVvrXufaZzlDaE6dd1JaPVfTu/Y8xOGVWFuK0LDRwQCDcEXB6g8J1UZKSutDnWmnZnqenggAmAUD6RN6zjcRlQ/wekSKY5OeBqHrfgOg8zNUncvcLh+ihnq/uxUu08NkqEciSR5TYndFViaPR1GuHA1J6RxAEAQCXbq9phitdGKVQQysOK24A9QQTccwbGapSzLrCYdRpvfXxex9Mbm7xpjsMtYAK47tVPouONv2ToR4HrebE7orMRRdKe6d2emgQBAPxmsLngI1DdiptqY01qr1T846eC8FHutOlpU1Tgo8jiMRWdarKo+Ptw9DQxHqzKWhoehv1cI9LKjixKKw8QwB08r2PiJ802nTcMVUfBtteLPrOyZ3wdJcVFJ+CPEgFiIAgGGo4JsOU6v+GMNPfnXelt3vzTflb1ON/i3Ew6Onh0+tfe7lZped/QI5BBBsQQQehGoM7BpNWZxKbTutS19j44VqKVPpDUdGGjD3gznK1Po6jidrha6rUo1Ofvx9Tcmo3iARLe7F3qCmOCC5+sfyH9ac5titvVFTWiz8X+3uXWzaVoOfP2/ucCVBZHC2vuM+Mo1MTQ/W0zbJ/KqBcjwcAi3XgeRHR7K33TlyT/uQcTiI0qiT4lZMCCQQQQbEEWII0IIPAjpLI2ppq6EA90KLOyoilnYhVVRdmJ4ADmYPG0ldlobI3RbAZDWsa1VLtbhT11QHn8255k9BKTa7neMeGviMLWjVTa4M68pSUSzdLGZkameKar9U/kfiJ0Wx6+9B0nw07n9H8il2lR3ZKa4+5IJcFaIBDvSrtk4fAsqmz1z2QPMAgmofsgi/VhMZPIl4Klv1bvRZlDTUXhsbC3bG0MXTwuYqHDEuBfJlRje3PUKLeMziQsao9G7kT3m3er4HENh8QmV14H5rr81kPNT+YNiCJsKU5UAQCabN3DxAwB2lVGWkGTs0I71RWbLn8EuVt9K9+Fr+PQk4SMZVUmZFN9ZpL4mHou24cNjkQn9HiLUnHLMf1R88xy/zzMouzIuMpb9Jvis/r99hfc2lEIAgHP3gcjDViOPZt94Im7DK9WK7URcbJxw9Rr9L9iqjOjOMPzDUM7Kh0VnUa6WBIB8hrNc21FtGVOKnNRejaXqW9jMDTqrlqIrAcARw8unsnLzpxqK0lc76FSVN3i7HC2vunTZB2CrTddedmB4hjqfI8vbIOJ2fCcOorMmUMfOMv5juiOYfd3EubCmoH0y6Ff6JJPulXDZ9abytbndW9CynjaUVm8+Vn8yW4TdfDqih6a1GHFiPWPO4vw6DpLmngaMIpNXKmpjaspNp2ITvfgxSxb5QArKrKALAaZdAPFTOnwDXQpLhkcRtaLjipSfGz+XyOUh043k1FcT30f1SaLr9Gpp5FV/G/vlPtGNqifYdJsWTdGUeT+SJTK8uRAK/2w169Un6ZHu0HwnHYx3xE32+2R0uGVqMe45546A9CeUj8DeTjdOjlwycLksTbqWP4WnV7NSWHjbjd+pz+Pk3XZGfSD6Okxl6+HtTxNteSVrcA9uDdH9hvpaY0Y4fEunk9CmMPsDFPifkgoVPlAOtMi2UfSY8An7V7G4te4mNi0deCjvXyLy3B3BpYBe0cipiWFme3dQHitIHgOrcT4DSZJWKmviJVX2G9vxh7pTccVe3sYX+KiVW14fy4z5P3+0S9mTtNx5r2Isj3J+E51ouTsbr1LYhR9IMD7s34CT9ly3cSu1NfP5ELHxvQfZb79SbTqigEAqP05VT2uFTkEqN7SaY/D75rmW2zV1ZPu+ZV1XyN+VpiiwZYnoQwQOMr1SRdKIUDT+MYZiOemQD+d4zKBX7QbUUubLK3y3Sw20aHY111FzTqC2emx5qenC44G3lNhUnzHvpuLi9nVhTqoXR2tSqoCVqX4Ac1f8AZOvS41gFk+jD0O+ritpJ+1Twx+41/wDB9rmsAtnfHZ/b4DE0QBdqLZRyzKuZP6QE8Zsoy3aifafM9JtF5XF/3TUzotMjOKpXvKbMveB6FdR94nhla+TPqbD1Myq30gD7xebzmGrMyQeCAYMdh+0pvTPz1K+8ETOnPcmpcma61NVKcoPimvMqOpTKkqwsykgjoRoZ0qaaujh3FxbjLVHmenh390dr4g4lKPaMaetw1iAFQnQnUagCV2MpU1BytmW2zMVXlXjS3m4+eiJltDaCFSqVhTa/HKTw46WnIYjamHlFwhV3ZX1s38js6OHmpXlC677HK3exq0l/SVgFsbU8vqm/HMBr++Qtl4ylSh16ll+m2metyZjaMqsupDPnfXwG9W8r0EpNQCsKubvsDplsNBp159J1mAhSxMd9PI5ba2Kq4NqKSu+fD7uQrG4t6rl6jFmPPoOQA5CX0IRhHdisjl6tWdWbnN3ZgmZrLB3DwxXDlj/GOSPIAL8QZS7Qnerbkjp9j03Gg5Pi7/IkkgFsIBB95MMUrseT94fj99/eJym06Tp4hvg8/r6nQYGop0UuWRy5AJh6G0atH9W5XW5A4G3UHQyRQr1KV3CVjXUowqfGrli4UnIub1rDN52F/KdhC+6r6nMzS3nbQ0E2vTNYpYa90P1IJ08tdPHzlXDa9GWJ6FaaX5vl9HzJTwc1S3/TsNnauKNKk9RQGKi9jw8fulhiKjp05TS0NFCmqlRRfEhGK2vVrgZyLA+qosP3zlsVi6tfKby5Iv6OGp0fh1NWRCQdndSgWr5uSKT7T3R8T7pZ7JpuWI3uS98vqQdoz3aNubJnOnKEQCtfTZsovQo4lRfsWKv4LVy2J8AyqP58wmix2dUtJw5/Ip+ay2MmHxlSi3aUnam6g2ZSQwuLHUT1amM4qUbNZF0+jHeGvWwL1sXU7QiqyUzZQzKqp9EC/eLC/hNeJxUMNSdWpoinrYdOqoQNvG7crsdAFANwMoPDhqwOs5mW3K83eLSXLX3/AGLCngaCWefidDYu8BdhTqgAnRWAtc9CPxlpgNrOrNU6trvRr5kbFYBQjv09ORWO9/pFxr1sRhVyUUR3pnJftCFYqTnJ0uByA0PGXEmzPDYWnZTefHsILaYFgZsFg2rVEop61Vgg82IF/IXv7IPJSUE5PhmfUVJAoCjgAAPZpN5zLPUAQBAKe3829TTab0SAqhEDN/1CCxzeBVkF+Vvdc4Go1TSkUu0tnuo+lp68Vz/f3McsDnDe3Vp5qrNqbC1hx7x/dKba0/5ajzfsdD/DNO+InU5R93+x3cSi3Jy/drPl2MVSOJkt+988np2Hf027LM06i62AmFNzlZJ6m9PizzvLc4ZByRgQOa3uCL+ZBn0PYk3Fqm1bLTkzj/4noKVDpVqpLyeX0ODTNwJ1KOIOdtzaq0E6u3qL+J8BMZzUUTMHg5Yidv8AatX98S4t1MYK2Cw1UADPRQ2HAEoLj2G4nO1b77vzOvhFRioxVkjqzWZCAcLe+3ZLca5tDzGhv+EpttSiqMcs7/LMn7Pk1UfKxETOdLxNPNGu4zOq+IHvMkUI70kubEnZNkoOMyU2VQQz+sxPLwHLjLDauLlSobtN5t2eeduwrVR35qUtFocqpOWiicjp/wCsKj0irH5pQg/OBBF/P/PWdhg8RVr4e1Tla/6lz++8gvD04Tulxv3EZwh0IlJMszYms8bsSrc5hkqDmGBJ8CNPgffOg2JJOE1xv6W/ZlJtFtzT4Ehl2V4gGjt00xhq5qqGpik5dTwKhSSD7J5J2WZtoxlKpFR1bR8ytTItI8ZXOoq09x5aGDEnu+czWpoloTDcoKi03anVe3qlL5UzknXTx4XHPjKracZVKc1F2fbplw8TTd72RP6qr49eJnIwnUav4aI3ps5O1sUaYBSqKT3urG54eQJ6cpa7OUnVTtp6doq2cGmVnt7FNUxdSo9s1SxYgWBOUAm3iRfzM6yEnKN2aaUVFKKNeem4l/ouZU2jQLAHMHVb/NJRiCOh0I/nGeRl1rGGMoP8LKXd7l9yQc2IAgCAfMG+eM7XH4up1ruo8RTbs1+5RLamrQS7DEl3oy2TVxdDEgPrSKCkDw7wcsL8RwW3SZSxXRNJ6FZjdmxr3nDKXo+/6k93I2LanW7VSr9pl6MMqg6eHePhIe0HGo420tcbDjUw8ZtqzvZp9i/c362wqxJ79PjzzX9s4af8P1nNyVs238T/APk6uOOpJaP0MDbt1/pU/e35TKOw8RF3Tj/7P/5Ni2jR5P0+o2tsJvktXOwLLTLC3Ve9qbC/CdPs2lOlODm7vTz8im2xWjWwtSEVla/ln8iD1cBWXBVsUFAWkt1zX7/eANh0Fyb+FutuiniYwkoLX2OSwOzp1+tLKPq+76lX4iuzsXclmPEn/Og8JrbbzZ09OnGnFRgrIv8A9D2Kz7LpAm5ptUT3VGZf6LLKzEq1RmxE1mg9EAi++FTvU16An3kAfAznNuT68I9jfn/YssCsmzj7OwwqVFQ3AY8Rx4E/hKvCUlVrRpvj9LkydV0ouSNjB7CqJiwrgFbMyta6kWsPaCRpLWngKtOtudjs7XXl46GNTGQlQ3lrllxO0+7tzftBf6v757iNi1a8t6dRaWyjr/yIq2hZW3fX9jEd2P8AqD7J/wAU1/8A5+f/AFf+P7mf+Jf0+v7Hqlu6y/xgI8jp7L6++WGF2dUoqznfllkvC5jLHxl/tI3R2VUbEvSQXysbn5qgm4J/KVUsJOpXlSjwevBE/wDEwjRVSXFH5Up5WK9CR7jaVtROMnHk2vI8dRzSZ290alqjr1W/2SPzMttiTtWlHmvZ/uQccuon2krnTFYIBGPSTiuz2dX6uFT7bqp+4ma6rtFk/ZkN7Ex7M/JFEtIh1rV8md3e70fV6OHpYiiGq02poaij16bsoLGw4078+I59ZKSaVznli4SqODys3bu+paq7m06WV8PdHCKjLe1NgABcr105G3O15X7TwLxFFxhrdcbEKji7S/maep5fYeIPJPfKCOwsQuH/ACX0JqxtDtNHH7qV6gtlpZvml7ELe1zax5eEn4TZmJpVE9Fxz/Y9njqDjxK89JG6JwtTCLTzValZWU2GrOjKQEUeDj3S/hDcVjXQxHSbzeSRobb3cq4N6aVrZ6lMVMo1yFmZcpPzmFhcjTXS/E66l1kWmClCtFzXB2/c/NgYns8Vh6l7Za1MnyzjN915ri7NErEQ36U49j9j6Ok44kQBAPFaoFUseABJ9gvAPktqpclzxY5j5tqfjLq1sjEur0DU/wCCYhuuIy/ZpUj/AHpAxnxLu+Z6izZEPRAEA8ugIIIuCLEHgQeMJ2PGk1ZnC36pA7NxigcMNUIA/ZpsRYeybaL/AJkX2jJKyPmaWp4XT6Bq98LiKd/VrhvIPTQf3DIGLXWT7D1FnyIeiAQ3ed71yPoqB+P4zk9ryvin2JL5/MtsGrUjzu0t8QvgGP3EfjMdkxvio9ib9LfM9xbtSZNJ1xUCAIAgHlUAuQACxufE2tr1NgPdPFFK7SPW29SBbUW1aoP22+8kzicXHdxE1/U/V3Lui7049xtbtvbEJ43H9En8JI2VLdxUe269L/I14tXpMms68pxAID6ZMRbCUk+nWF/JUc/HLNNZ5FxsWN60nyXzRV2AwdGolY1a3ZslO9MZb9o2vdGo1sCPNhryMdJO5f1Kk4SjuRvd59i5n0ZQp5VVegA9wtJxxMnd3PcHggCAY3oKWVyoLLcKxAuua2ax5XsPdB7d6FZ+lfEtQxeDroFLKr2zC63Vltccx3pHquzTL3ZMFUo1KctLr79CuNoYpqj1KpsGclu6LAE62UcgOXlNDd3cvKUFCKgtFkfSWErZ0R/pKG94Bk5HDzjuyaMs9MRAOTvdiOzwOLqc0w9Vh5imxH3zOkrzS7QfLgEtzEvr0J07bOv9Ks592Vf7srsV+Yeon8jHogCAIBz9sUs+Grj6VJ19hQj85msmjw+VkOgluzwtf0B1f0mMTqtI+41QfiJDxiyj4nqLikE9EAgu3GvXqH9q3uAH4TjNoO+Km+35IusOrUom3uoP058EPxUSTsZf5n/xfujVjfy/El86oqhAEA8h9Lz22Z5c/OJHhqfh+cAhG3BbEVPP4gGcXtFWxVTv+SLvD/lRPOx2tXpn9oD36fjMcC7YmD7ffI9rq9OXcTydqUggFYemqt/wqf8A2MfZ2YHxMj1+BfbEj8cu5e5XGBTNVpr9J1HvYCaVqXdR2g32P2PpaTjhhAEAQBAKx9NVP/hW6dqPf2R/CR6/AvtiP413fMguD3dxNWi1dKTNTW2v0hqGKjmFtr0vNSg2rltPF0YVFTlLP79+BeO6FXNgcKx4mhTv5hFBkqDvFHKYyO7iJr+p+515mRhAI36RntszF+NJh9qy/jNtD8xd4PmuWpifQPoaH+6qR6vV/tnH4StxX5j8PY9RN5HPRAEA8EE+A+8/lPTw84hLow6qR90Hp8kUD3V8h8JdS1MSz/QRU/hddetG/wBmoo/vSHi/hR6i7ZAPRAK/2i161T67f1jOHxTvXm/6n7l5SVoR7kdTdEfpWP7HxZfyljsRfzpP+n5oj474F3ksnTlWIAgGPIeX38vZzntzyx7VbTw9ITvEP4RU/m/1FnH7UVsXPw9kXGF/KX3xNTAm1Wmejr/WEi0HatB/1R90banwPuZYU7oohAKv9KQpNjsIlYkUspzlWClQ7gFrkEAC1+HKaKtt5Jl9srfjh6koa8OOiIztBMIdo4f5Hc0nq0W46AtVW6qpUFAOhvx5Ca3u7y3SfSdb8LPpviSl7a3vn4F7SWckIAgCAIBXPpoX9Dhz/wBRh70v+E0V9EXexPjn3fMrjC7ZrU6D4dGApVcxqLlU5iyqupIuLBRaxE0KTSsXc8PTnUVRrrLTw/uXZ6Pnvs7DeCW+yzL+El0/hRy20VbEz7yQzMhCARP0qtbZWJ8kHvq0xN2H/MR4z5zloeF7ejzH/J9h0agXMc1QAHQXbE1ALnprIU6fSV3Hs9lwNGKr9DS30uSzyWbtm+RK929rtiEYsoDI2U5b5ToDpfz4SPUhFRjON0pK9pKzXejzDVpTc4zteLteLvF9zOdS3oc4rsezXJ2hp8T2lwSMx5W0903OhGzXWvuqV7dXPhfmRljpuql1d1ycLX691/ua/SbW9G3Hw/ZhFS73N3vlAW2mhGus104RcHOSk7NK0Vd5u1+5cTbisROE4wg4pu7vN2jlw73wNn/XH8E+U5DfJmy+PDj08eky/D/z+ivxtc9/Gf5X8Ru8L2NfdvbbYjtFdVDJY3UkqQ17ceB0mFSEdxTjdJ3VpKzydtOXI9w1ec5ypz3bqzvF3Wfbz5nzFTFgB0EtHqSiw/Qa3+8XHXDP91Wh+cjYr8vx+oRe8rjIQCvMYf0j/Xb+sZwlb82f/c/cvofCu5HZ3Q/WP9UfGW+w/wAyfcvch474V3kqnSFaIAgCAIBCt5P+IfyX+qJyO1f9VLw9i3wn5SNDDnvr9YfESDS/Mj3r3N8vhZYk7woRAKe9MbfwykOlAffUqflI1b4jpdjL+Q3/AFfJER2ET8qw9rX7ela/C/aLa/hNDbWa17dPEs61nSlfk/YvGmnad7JUrftlsi/+Ncw08be0zVGPSdbdlPtvur/xV1l2+rOZctzK6j2Wu/F2++RlwuIcHKjZiP4qsStRfqtrmHjr5zKlVmpbsHf+meUl3PO68+8wqU4Nb0lb+qOafesrencZMXiqgHfK0QdNDnqN4ItrX9/lNlatVS61oL/2k+xK317jCnSpt9W8n5Jd7v8AQ1+xsM3Y4gftipep5lc5v5WPlNLhZX3Jrt3rvvtveln3G3fu7b8O62Xnb19TZwuOqZfV7ZeToVBPg6sRlby+6bqWIqbum+ucbLzTas/vLQ1VKML67r5O/o1e6IF6W6zNTohyARU0pjXKCjau3DMeQHK/GYupOU7TssvhWdu1vm+C79S22TCMXJxzy10vnwXLtKzmRdF6+jJr7Nof+T+2qSXS+FHJbUX+al4eyJRNhAEAiPpY/wCVYn/x/wBtTm7D/mI8Z86y0PD6E9E9NW2RQVgGUmqCCAQf09XiDK3ENxqtrs9g4qUbSV0S/DYdKa5UVVXooAHuE0ynKTvJ3Z5Tpwpx3YJJdh5GEp5+0yJn4Z8oze/jPeklu7t3bkedFT39/dW9ztn5nrEYZKgs6K442YAi/kZ5Gcou8XY9qU4VFaaTXarnsoLWsLWtblbpbpPLu9zKytYxYbCU6YIpoqA6kKABf2TKc5Td5O5hTpQpq0IpLsVj5NEtzIsD0H/8yf8A7Wp/a4eRsV+X4r5hal8yuMhAK8xXrv8AWb4mcJW/Ml3v3L6HwruOruvRzO4zMO6PVJHPwlpsaG9Unm1ktHYjYue7FZLxJH8gH8pV+2Z0HQL9UvNkHp3+leQ+QD+Uq/bMdAv1S82Onf6V5D5AP5Sr9sx0C/VLzY6d/pXkPkA/lKv2zHQL9UvNjp3+leQ+QD+Uq/bMdAv1S82Onf6V5ES2/Ty12FydBqTc8BznLbTju4lru17iyw0t6mmaVD1l+sPiJDpfHHvXubpaMsWd4UAgFOemIfw6n/26/wBpWkWt8R02xv8ATv8A7n7I4mwKWGLYTVziDi6QZCP0fZmovO2vlf50w3YyVnx9iXXlWW/pu7jz43t9+Rfwk044xYjDI4s6qw8QDby6TXUpQqK00n3mcKk4O8XYx4fA00N1QA9efvOsxp4elTd4xV+fEynXqTVpPI2ZuNRqVtnU2Yt3lY8SjMt/PKReR54WnOW9mn2Nq/fZq5ujiJxW7qu1J+5A/S/h1p4WgEAH6e/W57Opqb8T5zGVKFOFoK2f33lvsipKpWk5O/V+aK42ztBKzh0opRARVypwOXS5NhrbKPZMJO5c0KUqcbSk5Z3uy5PReP8AdtDzqf21SSaXwo5nav8AqpeHsiVTYV4gGht3ZNPF0Hw9XNkqWzZTY91gwsfMCZQk4u6BD/8AZFs/rX/9g/wzf+KqHliXbv7Gp4OgmHo5siFiMxue+zObnzYzRObm95np0ZiBAEAQAYBAB6Idnda//sH+GSfxVQ8sdfdjcPCYGsa1DtM5Q0zne4ysysdLDW6CYTrymrMWJRNJ6IByKm7tEkk57kknXqb9JVy2Rh5ScnfPPXmSljKiVsjZ2fsqnRJKZrkWNzeSMNgaWHk5QvnzNdWvKorSN6TDSIAgCAIBzcZsSlUcu2a5twOmgt0lfX2bRrTc53v3kiniZwjuowpu5RBB7+hvx6eya47Hw8Wmr5dpk8ZUatkdiWhFEAj28W52GxlRalbtMyrkGVrCwJPTqTMJU1J3ZNw+Oq4eO7C1r3NDB+jjB06iVF7XNTdXW76XRgwvpwuBMVSijbPatecXF2s1bTmTCbStEAQBAEA5G8e7tHGoqVs9kbMMpsb2I106EzGUFLUk4bFTw8nKHHI4P+zDA9a32x/hmHQxJf8Ai+I7PIk+xdl08NRShSvkS9sxue8xY3PmTNkVZWRAr1pVpuctWb09NQgCAIAgCAIAgCAIAgCAIAgCAIAgCAIAgCAIAgCAIAgCAIAgCAIAgCAIAgC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7416" name="AutoShape 8" descr="data:image/jpeg;base64,/9j/4AAQSkZJRgABAQAAAQABAAD/2wCEAAkGBxMTEhUTExMVFhUVGB0ZFhcYGBUdFxcaFxcXGBYfFxoYHSggGBslHRoXIzEiJSktLi4uFx8zODMsNyotLy0BCgoKDg0OGxAQGy0mHyYtMCs1LS0tLS0vLS0tMDYwLS0tLS0tLS0tLi0tLS0vLS0tLS8tLS0tLS0tLS8tLS8tLf/AABEIALQBGAMBEQACEQEDEQH/xAAcAAEAAgMBAQEAAAAAAAAAAAAABgcDBAUCCAH/xABMEAACAQIDBQQFCAQKCgMAAAABAgADEQQSIQUGMUFREyJhcQcygZGxFEJScpKhwdEjM2LhJENTgqKys8LS8AgVFyU0NWN0g5NUc/H/xAAbAQEAAgMBAQAAAAAAAAAAAAAABAUCAwYBB//EAD4RAAIBAgMECAQEBAUFAQAAAAABAgMRBCExBRJBURMiYXGBkaGxMsHR8BQzUuEGI2LxFSQ0QqJTcoKS0hb/2gAMAwEAAhEDEQA/ALxgCAIAgCAIAgCAIAgCAIAgCAIAgCAYaeJUuyD1ktf2i4miGIhOpKktY2v46GcqclFSejM03mAgCAIAgCAIAgCAIAgCAIAgCAIAgCAIAgCAIBjw9YOuYXseotwNppw9eNemqkL2fPLTIznBwdma+FxmepUTTuWtY6m41v5HSaMPi+lr1KWXVt+/k8jZUo7lOMuZlbFKKgp65ipbgbWBtxkh1oqqqXFq5gqbcHPhexnm01iAIAgCAIAgCAc3GbYpLdblr6d38+Ep8TtnCQvC+9w6v108iXSwlWWenecKhUppUzmnUyggp4W436ygw86FGs6rpz3VZx7La35ljONScNxSV+JIMHtelUNg1mPJtD7OR9k6fDbTw+Idoys+Tyf0fgVlXCVaau1l2G/LAjCAIAgCAIAgCAIAgCAIAgCAIAgCAIAgCAeK72ViOQJ9wmnEVHTpSmldpN+SMoK8kiN4TajU1ZeN/V8Cfw5zidn7YqYalKm875rsb+XHv7y2q4WNSSfn3HOweMNOoH1P0vEHjNWBxUsPWVXXn2p6/fMlVaSqQcDb2btF6mMDH591t0WxI+F/fLjB42dbHKb43VuS1XtmaK+HjDCuPLPxJbOpKQQBAEAQBAEA4+Jdq7mmpsi+sev+f3zmsRUq7SxDw9J2px+J8/vhw1eeRPpqNCG/JdZ6HQwuCSmO6o8+Z9susNgaGGVqcfHj5kWpWnUfWZsSWajn7Q2RTqg6ZW5MBr7esr8Xs2hiFmrS5r58yVRxdSk9brkamxsa6ucPW9ZfVb6Q8+emvv6SNs/E1YVHha/xLR819/O+huxVGEoKtT0eq5HblyV4gCAIAgCAIBp4ratCn+sr0k+s6L8TPHJI2Qo1J/DFvuRqHenA/wDzMN/7qX+KY9JHmjb+CxH/AE5eTM2H29hX0TE0GPRatM/Az1Si+JjLDVo/FBrwZ0FYHUazI0H7AEAQBAEAQBAEA5mI27hlDXqqbA3ANyfAW4mRKmMw6TTkiTDCVna0WcAUCyowtZzZdRf29JwUcFUtGStaUt1ZrW9sy26RJtPga9XCtZzp+jNm1HM206zasNNKby6js8+22XM2RqxvFc9DY2SUoVwazKv6PMpvcd63Mc7Xlzs2msPiL1ml1brx+2aMU5VqNqavnbyJXhcXTqC9N1Yc7EG3n0nTU6sKivBp9xTTpzg7SVjPNhgIAgCAIBrbQxQpoTzOg85X7Sx0cJRc3q8ku39jdQpOpKxFhXZRYMQPAkfCcBSxNanHdhJpa5OxcuEZO7R6pbRqobhyfAm4++TcPtPFUpXU2+x5r1+R5LD05qzR0MRvD+jGVe+eN+C+PjL2rt+9FdGuu9b6Lt7b8PXtiQ2f13vPq+5w6+0KrG5qP7GIHuGkppY3ETd5VJedvRWRYxoUoqyivIxJjXFRKhYsUItc62BuRc+33zOniaiqRqSbbjz5crmToxcHBK1yd4TErURXXgw//QfETtqNaNaCnDRnOVKcqcnGWqM02mAgCAIAgFXeknC42vi+yodq1JaKlgHy0gS1S5csQl7AcTeR6qk5WRf7Mnh6dHeqW3rvhd8NNWV/tLY1bDW7akUDeq3dKN9V1JUnwBvNLi1qXNKvCt8Er+/k8xszZlXEMVooWyi7G4CIOruxCqPMwk3oKtaFJXm7e77kbGN3erJTNUdnVpL61SjUSqifXym6+ZFvGeuLWZrhioSlu5p8mmm+487u4iulekuHeorM6jLTZhm1F7qNCLXvfleeRbTyPcTGnKnJ1EtNWfRcnHFCAIAgCAIAgEZ322hlprSVrFz3wDrlHXoCffYyq2pX3YKmnrr3fuWWzqO9Jza007yEShLozLin0AY9AJqdCm3fdzMd1G3Rw1ZuJKjqfy4yTS2dvf7bLtMHUijLX2acvHMf88pN/wAPhGDUNTWqzvnoa+x8a1Gsr3sLgOOqk964+/zEi4aq6NVS7bPu4meIpKrTcfLvLLw+IV1DIwZTzBuJ1UJxmt6Lujm5wlB2krMyTIxEAQBAOLvF8z2/hOR/ihO9J8M/kWGB/wB3gaeL2YVpCpmB4XFuvQ85BxGx5UMKsRvp6ZW58nxJFPEqdTcsY8Fso1UL5gLXAFunU8pngNkSxVB1VO2tlblz5GVXFKlNRsaOBwvauEBtfn5C/tkXA4Z4msqadr8SRWq9FByPO1cEaT5Lg6Ag8OPXpwm/GYR4Wr0d75Xvoe4esqsN61jJtjYxoIrZw1zYi1rGxOmuo0MmYzZrwsIzcr3dtLdphhsYq0nG1jvbqIRhxfmxI8r2+IMvNjxawqvxbK3aLTrZckdiWhBEAQBAPFesqKzsbKoLMegAuT7oPUr5FBb/AG+iY6sppmr2CqAEcADPdrtlDEagrqdfKR6kXJ5HR7PUcNBqS619Vy5HI2ZvPVw4K0nZUb1kIRqbeaPdfba8xUZLQk1Z0Kuc4589H5p3PW0t6qtdQjsRTBuKSIiUweuRLAnxN4cZPI8pSoU3vRTvzeb82zW2ftxqFQVKTOjjmLajmCDow8DcQoSWaNlStSqR3Zq6OoN9X4JTpUQxHaHD0Upu63uwLA3segInri3ll4Ee1HV70rabzuk+7+5cO7e9IxOHatQV6iKxTvC1VWABAdQSHFmU5lJ0PC4M1yqVaMXlvLhbXxXHvWfZxKaeHhvpSai/TwfDuZ09kbX7YkZSLeB9gJAsNOp16THCY3p21b3/ALeufIxxOF6FJ3+/c60nkIQBAEA/DAKwSk9dmckXJuxPU9PKcpTp1MRJz8zp7xpRUUNoYBqdO9NTVqEhVX1UuxAu5FyEUXJI6SbTwEL9dmmpiJW6qMmykxFOoEqpRZWUkVaKuuVhbuursx1BNmDciCBpeZGlTguorffM079Ru0szoDGKabVEBcLmsFGrlLghb8bkEA8DMrZjeyujmU8TjkKPVp0WR2VXp0hU7SiHIGbMTaqFJ71lXS5HCZWjwMLzWbN7aGAz95dG+P75BxOFVTrR19yVTqbuT0Pe5mLZcQKfzagII8VBIPnoR7Zo2ZUlGtucH8jVtCmpUt7iifToyiEAQBAIjvpvHSo1aGGANSvVa4VbdxLG7OTwGh+yZU7XwP4ukop2ad/An4KMruXA1zXZgB3rDgCdB5CUb2NXlFQlVulos7LwuTlup3SzPNKt6yLUH7Shv6wH4zKGx68IuMatk9VnZ+p7vRbu1mj8FIg3DWI4EXuIhsarB3jUs+xP6mbmmrNGOvTJbVgWPU94+/jM5bJqzblKpd9qf1PY1IxVkjW2i9UISczlFOVb8bDgt9ATNktmVppKVS9tL3y9T2NSEXlG1yX7p7WoYnC06uHJKWy2OjKyizK45MPxuLggzpaNNU6ahHRKxR4hSVV7+p15sNAgCAIBw99ts0MJgq1XEsVplSlltnYuCAqA8WPuFiToDB6nZ3Pm/B7OZ0VuFwDY8R0vIkqyTsdBGe8r2M52SRa7qL8L855065DeR7/1K30x7jHTrke3PxtjEfPX746dchc8tshhzEdOuQuWl6E9oYfsq+CJPb5zUdGAsyMqIDT+kLBb8wWm+O7OHYypxdSXS30sWdSwyqbgAE8/PW3l4TKNOMXdIjSqSkrNmWZmAgCAIBgx+J7Om9S18ilrdbC9prrVOjpynyVzOlDfmo82QPZFTMHJtctc20GvQchxlLgZXUm+d/Mv6qtZdhlesKertx4DmfZJ2IxFKEVc8Ud7Q1au1r6BOPU/l+crXj8+rEz6DmzV2fiWooEszKui5rd1QAFUZVAsAOeviZ7LG1NXD3PI0IpWTNxNrA6EFfEaiZ0sfC/XVvU9dFrQ3sKbi97jrLCVSE84aGqWo3KVTiHJ9YKSvSxYBvbqPeZXbM3XXk+NsvPP5GvaLkqSXC+ZOJflIIAgCAUnu1XOK2tjcQ+pUsqeC58ie5Et7TI1V5F5CKjSikTLEd9WphmUspXMtsy3Frre+o4jSa9xpbx64to51LdjDIKXZ0lptRIKOgAqaesGa13DC4a973J42M833xNapRVrLQ2dn4/tKlVbqMjZQn8YMpIZnHzVY+r1UBr96w8asj2MrtmhX3SwzLUzpmquWb5QbdurEkqUe10yaBQNAFE9U3fIx6GL1158Ts0Klxa9yBqTbXxns6bjmbnFoj/ozxJo7VxuEH6t71VHIMrKdB9Wpb+YJIpvIi46N6cZeH35FsTaVYgCAIBRPp/2gamOwWD1yACow5E1KhTXxCoftmYzdotmdOO9NLtOUSBIFOlKehfqLZrNs6mxZnUOX4lgDYWAAGmgnm/JZLganSi221cZ+zNOnm0t6zHU20AB5tcj2Azy17sX3bR9z1iMCjtmcZrCwVrFRrqbHmdNfDzhTaVkeypxk7yzP3C0BTBVb5b3A5LfkPC9z7Zu6GU475nClurLQ0qm0DhNo4HFKbEVMr+KZgHHtV2EzwzyaK3HRzTPp6SiAIAgCAIBixdAVEZDwZSp9otMKkFUg4PRqxlCbhJSXAr2thquEch1uGByn5rW4Efl4znd2pg5tSWvqdDCpDERvF/scuo5Ykk3JkKUnJ3epISSyRnxmHNTD1KdF8lRkIVgSGVyO6bjUay7wjpbq3PHn4kKupu6ZDd1tj7QGJRq2KrtTpkmorNUynQgDU2bW3slnVjCMbpowlgnSSl0u92E0x+W4ta/O057G9HdbuvElUd62ehiw+JZL2PEWP5+ci060qd93ibZRUtSX7k7NyqaxIJcWUA3sAdb+JIGnK0udl4fdi6r45LuKjaNfel0a4EolsVggCAIBRu7CnDbWxeGfQuz5fGz9pT99NiZGqrIvYS3qcZLkZ95N+UpOaeGUVHGjOf1anmABq59oHnEVJqz0M0m1mcvAU9o41DVfFNSpG9stwTbjlWnluOI1Pvnj3Y5WDcYnFpbTwjEKu08WXYgDuVdSdB878Znuy5IjLGU3l8js7TfaWAAf5SatK9rt3hc8Awe5F/A+2YLdlwJK3ZHb3W34p1mFKsq0qjaKw/VuemuqE9DceN9J5OLEos9+i4HEbXxeKX9WqsAfruq0/etNjN1NWsRMc7UlHt+/cuKbSqEAQBAKE/0g8E1LH4PF27hQIdODUahc3PiHGn7JmMldNGcJbsk+0jm2dtU6AF+8xF1UdORJ5CRKCqZ7uSLiriVSXaR+htXF4pitNgijjbQAcrnU3myUKcFeWZCjVrVpWi7HjEoKbFKuLrZhxsHtqL8b6xFuSvGKEoqDtObuZqWGxGTtaGId1N7BrgmxINgxIOonjlC+7OJkqdXd36c2xsze1gQK6gj6aixHmOB9lpnKk7Wi/AUsdJZTOhjKYxeOwWHpHNnddV10d1ufYqknoJjh4tJ3MMbNSaSPquSSEIAgCAIAgFb7z12bFVM3zSFA6AAEe+9/bOY2hJyxEr8MjocFFRoxtxOVIZLP2AfpY9TPXJvVnlkeZ4eiAS3cKs16qfN7reRNx94A+zLnZEn148MmVO04rqy45kwl0VIgCAIBVXpv2bSRaOLUsmILilddMy5Xa7cwVsQCPpWPK2EkWOAnK7hw1KdmJZEn3e3wqYdBSZBUpj1dbMtzewOoI8PvmEoXzMXC5jw+0cAlQVFwz91s6pko2DDUHNe+h8OU2ucnDdy7zZ1Oj3FCPfb9te087x711MUvZ5RTp3uRe7MRwzGw08AJqjBI1xjYj0zMi+vQstL/V16a2ftXFY8SXFsvkMhSw/eZnHQqMdvdLnyyJ7MiGIAgCARv0h7Ew+KwFdMTcJTRqocWzUzTUtmW/hcW5gkQD5CZieJJ4DXoBYfdAbubmytpvQYlbEH1gedvgZrqU1NZm6jWlSd0dtN46BOZ6F2ta9kb2XPKKSlTTWTLGltGlG7lTTfgYcTvN3ctGmE6HTTyUaCa+gvLekyPUxvCCt98ERySCAWr/o7JQO0KnaJeqtEtRY8F1C1LD6RVuPQN1gH0dAEAQBAEAQCvt78RRev+j1YC1Qj1SRoPMjgT5DlKbbNDo3CTWcl6LQs9kYlVVOMXdRdvHivA4cpS5EAQBAEAn25dFBh8yjvMxzk9QSB7LfEzo9mRiqCa1epQ7QlJ1rPRaHflgQRAEAQCrPTyL0cMb8KjXH1k0P9Eia5Tjvbt89bdhY7PTvJ8CnJ4WQgCAIAgF4egyiwwNVjwfEMV8QKdNSfeCPZMocSqx7/AJi7ixpmQRAEAQCN+keqq7LxuZguahUUXPFmQhVHUk2AHjBlGLk7JHyBBiIAgCAIBZP+j/RZtrAjglGozeRyr8WWAfTUAQBAEAQCN75baNFOyQ2qVBqRxVeF/AnUDyMn4HD9JLflovVlTtTGdFDo4PrP0X78CvDUykdJq29s6eKhGdP4o3y5p/M1/wAO7Vp4OpKnVyhK2fJrn2P0sjZVri4nCThKEnGSs0fRITjOKlF3T4o/ZiZCAIB+O1pIw2Fq4me5Sjd+3fyI2KxdHCw6StKy9+xLi+4lO4+2bH5O9hck0z48Sp+I9o6TtP8ADPwuHiou7Wve+PyOKpbY/F4qSkrJ/D3Lg+3j5rkTWRiyEAQDW2hixSps7cuA6nkJoxFeNCm5y4G2jSdWaiis95qBxVKqHPecXB5BhqvsFh7Jy1LFTWIVaWbvn3cvodHGnGENyOhUFWmVYqwsymxHQjjOqjJSSa0NR5noEAQDNgsK1WotNBdnNh+JPgBcnymFSpGnBzloj1K5de61YYMJTW5pgAMOvVvrXufaZzlDaE6dd1JaPVfTu/Y8xOGVWFuK0LDRwQCDcEXB6g8J1UZKSutDnWmnZnqenggAmAUD6RN6zjcRlQ/wekSKY5OeBqHrfgOg8zNUncvcLh+ihnq/uxUu08NkqEciSR5TYndFViaPR1GuHA1J6RxAEAQCXbq9phitdGKVQQysOK24A9QQTccwbGapSzLrCYdRpvfXxex9Mbm7xpjsMtYAK47tVPouONv2ToR4HrebE7orMRRdKe6d2emgQBAPxmsLngI1DdiptqY01qr1T846eC8FHutOlpU1Tgo8jiMRWdarKo+Ptw9DQxHqzKWhoehv1cI9LKjixKKw8QwB08r2PiJ802nTcMVUfBtteLPrOyZ3wdJcVFJ+CPEgFiIAgGGo4JsOU6v+GMNPfnXelt3vzTflb1ON/i3Ew6Onh0+tfe7lZped/QI5BBBsQQQehGoM7BpNWZxKbTutS19j44VqKVPpDUdGGjD3gznK1Po6jidrha6rUo1Ofvx9Tcmo3iARLe7F3qCmOCC5+sfyH9ac5titvVFTWiz8X+3uXWzaVoOfP2/ucCVBZHC2vuM+Mo1MTQ/W0zbJ/KqBcjwcAi3XgeRHR7K33TlyT/uQcTiI0qiT4lZMCCQQQQbEEWII0IIPAjpLI2ppq6EA90KLOyoilnYhVVRdmJ4ADmYPG0ldlobI3RbAZDWsa1VLtbhT11QHn8255k9BKTa7neMeGviMLWjVTa4M68pSUSzdLGZkameKar9U/kfiJ0Wx6+9B0nw07n9H8il2lR3ZKa4+5IJcFaIBDvSrtk4fAsqmz1z2QPMAgmofsgi/VhMZPIl4Klv1bvRZlDTUXhsbC3bG0MXTwuYqHDEuBfJlRje3PUKLeMziQsao9G7kT3m3er4HENh8QmV14H5rr81kPNT+YNiCJsKU5UAQCabN3DxAwB2lVGWkGTs0I71RWbLn8EuVt9K9+Fr+PQk4SMZVUmZFN9ZpL4mHou24cNjkQn9HiLUnHLMf1R88xy/zzMouzIuMpb9Jvis/r99hfc2lEIAgHP3gcjDViOPZt94Im7DK9WK7URcbJxw9Rr9L9iqjOjOMPzDUM7Kh0VnUa6WBIB8hrNc21FtGVOKnNRejaXqW9jMDTqrlqIrAcARw8unsnLzpxqK0lc76FSVN3i7HC2vunTZB2CrTddedmB4hjqfI8vbIOJ2fCcOorMmUMfOMv5juiOYfd3EubCmoH0y6Ff6JJPulXDZ9abytbndW9CynjaUVm8+Vn8yW4TdfDqih6a1GHFiPWPO4vw6DpLmngaMIpNXKmpjaspNp2ITvfgxSxb5QArKrKALAaZdAPFTOnwDXQpLhkcRtaLjipSfGz+XyOUh043k1FcT30f1SaLr9Gpp5FV/G/vlPtGNqifYdJsWTdGUeT+SJTK8uRAK/2w169Un6ZHu0HwnHYx3xE32+2R0uGVqMe45546A9CeUj8DeTjdOjlwycLksTbqWP4WnV7NSWHjbjd+pz+Pk3XZGfSD6Okxl6+HtTxNteSVrcA9uDdH9hvpaY0Y4fEunk9CmMPsDFPifkgoVPlAOtMi2UfSY8An7V7G4te4mNi0deCjvXyLy3B3BpYBe0cipiWFme3dQHitIHgOrcT4DSZJWKmviJVX2G9vxh7pTccVe3sYX+KiVW14fy4z5P3+0S9mTtNx5r2Isj3J+E51ouTsbr1LYhR9IMD7s34CT9ly3cSu1NfP5ELHxvQfZb79SbTqigEAqP05VT2uFTkEqN7SaY/D75rmW2zV1ZPu+ZV1XyN+VpiiwZYnoQwQOMr1SRdKIUDT+MYZiOemQD+d4zKBX7QbUUubLK3y3Sw20aHY111FzTqC2emx5qenC44G3lNhUnzHvpuLi9nVhTqoXR2tSqoCVqX4Ac1f8AZOvS41gFk+jD0O+ritpJ+1Twx+41/wDB9rmsAtnfHZ/b4DE0QBdqLZRyzKuZP6QE8Zsoy3aifafM9JtF5XF/3TUzotMjOKpXvKbMveB6FdR94nhla+TPqbD1Myq30gD7xebzmGrMyQeCAYMdh+0pvTPz1K+8ETOnPcmpcma61NVKcoPimvMqOpTKkqwsykgjoRoZ0qaaujh3FxbjLVHmenh390dr4g4lKPaMaetw1iAFQnQnUagCV2MpU1BytmW2zMVXlXjS3m4+eiJltDaCFSqVhTa/HKTw46WnIYjamHlFwhV3ZX1s38js6OHmpXlC677HK3exq0l/SVgFsbU8vqm/HMBr++Qtl4ylSh16ll+m2metyZjaMqsupDPnfXwG9W8r0EpNQCsKubvsDplsNBp159J1mAhSxMd9PI5ba2Kq4NqKSu+fD7uQrG4t6rl6jFmPPoOQA5CX0IRhHdisjl6tWdWbnN3ZgmZrLB3DwxXDlj/GOSPIAL8QZS7Qnerbkjp9j03Gg5Pi7/IkkgFsIBB95MMUrseT94fj99/eJym06Tp4hvg8/r6nQYGop0UuWRy5AJh6G0atH9W5XW5A4G3UHQyRQr1KV3CVjXUowqfGrli4UnIub1rDN52F/KdhC+6r6nMzS3nbQ0E2vTNYpYa90P1IJ08tdPHzlXDa9GWJ6FaaX5vl9HzJTwc1S3/TsNnauKNKk9RQGKi9jw8fulhiKjp05TS0NFCmqlRRfEhGK2vVrgZyLA+qosP3zlsVi6tfKby5Iv6OGp0fh1NWRCQdndSgWr5uSKT7T3R8T7pZ7JpuWI3uS98vqQdoz3aNubJnOnKEQCtfTZsovQo4lRfsWKv4LVy2J8AyqP58wmix2dUtJw5/Ip+ay2MmHxlSi3aUnam6g2ZSQwuLHUT1amM4qUbNZF0+jHeGvWwL1sXU7QiqyUzZQzKqp9EC/eLC/hNeJxUMNSdWpoinrYdOqoQNvG7crsdAFANwMoPDhqwOs5mW3K83eLSXLX3/AGLCngaCWefidDYu8BdhTqgAnRWAtc9CPxlpgNrOrNU6trvRr5kbFYBQjv09ORWO9/pFxr1sRhVyUUR3pnJftCFYqTnJ0uByA0PGXEmzPDYWnZTefHsILaYFgZsFg2rVEop61Vgg82IF/IXv7IPJSUE5PhmfUVJAoCjgAAPZpN5zLPUAQBAKe3829TTab0SAqhEDN/1CCxzeBVkF+Vvdc4Go1TSkUu0tnuo+lp68Vz/f3McsDnDe3Vp5qrNqbC1hx7x/dKba0/5ajzfsdD/DNO+InU5R93+x3cSi3Jy/drPl2MVSOJkt+988np2Hf027LM06i62AmFNzlZJ6m9PizzvLc4ZByRgQOa3uCL+ZBn0PYk3Fqm1bLTkzj/4noKVDpVqpLyeX0ODTNwJ1KOIOdtzaq0E6u3qL+J8BMZzUUTMHg5Yidv8AatX98S4t1MYK2Cw1UADPRQ2HAEoLj2G4nO1b77vzOvhFRioxVkjqzWZCAcLe+3ZLca5tDzGhv+EpttSiqMcs7/LMn7Pk1UfKxETOdLxNPNGu4zOq+IHvMkUI70kubEnZNkoOMyU2VQQz+sxPLwHLjLDauLlSobtN5t2eeduwrVR35qUtFocqpOWiicjp/wCsKj0irH5pQg/OBBF/P/PWdhg8RVr4e1Tla/6lz++8gvD04Tulxv3EZwh0IlJMszYms8bsSrc5hkqDmGBJ8CNPgffOg2JJOE1xv6W/ZlJtFtzT4Ehl2V4gGjt00xhq5qqGpik5dTwKhSSD7J5J2WZtoxlKpFR1bR8ytTItI8ZXOoq09x5aGDEnu+czWpoloTDcoKi03anVe3qlL5UzknXTx4XHPjKracZVKc1F2fbplw8TTd72RP6qr49eJnIwnUav4aI3ps5O1sUaYBSqKT3urG54eQJ6cpa7OUnVTtp6doq2cGmVnt7FNUxdSo9s1SxYgWBOUAm3iRfzM6yEnKN2aaUVFKKNeem4l/ouZU2jQLAHMHVb/NJRiCOh0I/nGeRl1rGGMoP8LKXd7l9yQc2IAgCAfMG+eM7XH4up1ruo8RTbs1+5RLamrQS7DEl3oy2TVxdDEgPrSKCkDw7wcsL8RwW3SZSxXRNJ6FZjdmxr3nDKXo+/6k93I2LanW7VSr9pl6MMqg6eHePhIe0HGo420tcbDjUw8ZtqzvZp9i/c362wqxJ79PjzzX9s4af8P1nNyVs238T/APk6uOOpJaP0MDbt1/pU/e35TKOw8RF3Tj/7P/5Ni2jR5P0+o2tsJvktXOwLLTLC3Ve9qbC/CdPs2lOlODm7vTz8im2xWjWwtSEVla/ln8iD1cBWXBVsUFAWkt1zX7/eANh0Fyb+FutuiniYwkoLX2OSwOzp1+tLKPq+76lX4iuzsXclmPEn/Og8JrbbzZ09OnGnFRgrIv8A9D2Kz7LpAm5ptUT3VGZf6LLKzEq1RmxE1mg9EAi++FTvU16An3kAfAznNuT68I9jfn/YssCsmzj7OwwqVFQ3AY8Rx4E/hKvCUlVrRpvj9LkydV0ouSNjB7CqJiwrgFbMyta6kWsPaCRpLWngKtOtudjs7XXl46GNTGQlQ3lrllxO0+7tzftBf6v757iNi1a8t6dRaWyjr/yIq2hZW3fX9jEd2P8AqD7J/wAU1/8A5+f/AFf+P7mf+Jf0+v7Hqlu6y/xgI8jp7L6++WGF2dUoqznfllkvC5jLHxl/tI3R2VUbEvSQXysbn5qgm4J/KVUsJOpXlSjwevBE/wDEwjRVSXFH5Up5WK9CR7jaVtROMnHk2vI8dRzSZ290alqjr1W/2SPzMttiTtWlHmvZ/uQccuon2krnTFYIBGPSTiuz2dX6uFT7bqp+4ma6rtFk/ZkN7Ex7M/JFEtIh1rV8md3e70fV6OHpYiiGq02poaij16bsoLGw4078+I59ZKSaVznli4SqODys3bu+paq7m06WV8PdHCKjLe1NgABcr105G3O15X7TwLxFFxhrdcbEKji7S/maep5fYeIPJPfKCOwsQuH/ACX0JqxtDtNHH7qV6gtlpZvml7ELe1zax5eEn4TZmJpVE9Fxz/Y9njqDjxK89JG6JwtTCLTzValZWU2GrOjKQEUeDj3S/hDcVjXQxHSbzeSRobb3cq4N6aVrZ6lMVMo1yFmZcpPzmFhcjTXS/E66l1kWmClCtFzXB2/c/NgYns8Vh6l7Za1MnyzjN915ri7NErEQ36U49j9j6Ok44kQBAPFaoFUseABJ9gvAPktqpclzxY5j5tqfjLq1sjEur0DU/wCCYhuuIy/ZpUj/AHpAxnxLu+Z6izZEPRAEA8ugIIIuCLEHgQeMJ2PGk1ZnC36pA7NxigcMNUIA/ZpsRYeybaL/AJkX2jJKyPmaWp4XT6Bq98LiKd/VrhvIPTQf3DIGLXWT7D1FnyIeiAQ3ed71yPoqB+P4zk9ryvin2JL5/MtsGrUjzu0t8QvgGP3EfjMdkxvio9ib9LfM9xbtSZNJ1xUCAIAgHlUAuQACxufE2tr1NgPdPFFK7SPW29SBbUW1aoP22+8kzicXHdxE1/U/V3Lui7049xtbtvbEJ43H9En8JI2VLdxUe269L/I14tXpMms68pxAID6ZMRbCUk+nWF/JUc/HLNNZ5FxsWN60nyXzRV2AwdGolY1a3ZslO9MZb9o2vdGo1sCPNhryMdJO5f1Kk4SjuRvd59i5n0ZQp5VVegA9wtJxxMnd3PcHggCAY3oKWVyoLLcKxAuua2ax5XsPdB7d6FZ+lfEtQxeDroFLKr2zC63Vltccx3pHquzTL3ZMFUo1KctLr79CuNoYpqj1KpsGclu6LAE62UcgOXlNDd3cvKUFCKgtFkfSWErZ0R/pKG94Bk5HDzjuyaMs9MRAOTvdiOzwOLqc0w9Vh5imxH3zOkrzS7QfLgEtzEvr0J07bOv9Ks592Vf7srsV+Yeon8jHogCAIBz9sUs+Grj6VJ19hQj85msmjw+VkOgluzwtf0B1f0mMTqtI+41QfiJDxiyj4nqLikE9EAgu3GvXqH9q3uAH4TjNoO+Km+35IusOrUom3uoP058EPxUSTsZf5n/xfujVjfy/El86oqhAEA8h9Lz22Z5c/OJHhqfh+cAhG3BbEVPP4gGcXtFWxVTv+SLvD/lRPOx2tXpn9oD36fjMcC7YmD7ffI9rq9OXcTydqUggFYemqt/wqf8A2MfZ2YHxMj1+BfbEj8cu5e5XGBTNVpr9J1HvYCaVqXdR2g32P2PpaTjhhAEAQBAKx9NVP/hW6dqPf2R/CR6/AvtiP413fMguD3dxNWi1dKTNTW2v0hqGKjmFtr0vNSg2rltPF0YVFTlLP79+BeO6FXNgcKx4mhTv5hFBkqDvFHKYyO7iJr+p+515mRhAI36RntszF+NJh9qy/jNtD8xd4PmuWpifQPoaH+6qR6vV/tnH4StxX5j8PY9RN5HPRAEA8EE+A+8/lPTw84hLow6qR90Hp8kUD3V8h8JdS1MSz/QRU/hddetG/wBmoo/vSHi/hR6i7ZAPRAK/2i161T67f1jOHxTvXm/6n7l5SVoR7kdTdEfpWP7HxZfyljsRfzpP+n5oj474F3ksnTlWIAgGPIeX38vZzntzyx7VbTw9ITvEP4RU/m/1FnH7UVsXPw9kXGF/KX3xNTAm1Wmejr/WEi0HatB/1R90banwPuZYU7oohAKv9KQpNjsIlYkUspzlWClQ7gFrkEAC1+HKaKtt5Jl9srfjh6koa8OOiIztBMIdo4f5Hc0nq0W46AtVW6qpUFAOhvx5Ca3u7y3SfSdb8LPpviSl7a3vn4F7SWckIAgCAIBXPpoX9Dhz/wBRh70v+E0V9EXexPjn3fMrjC7ZrU6D4dGApVcxqLlU5iyqupIuLBRaxE0KTSsXc8PTnUVRrrLTw/uXZ6Pnvs7DeCW+yzL+El0/hRy20VbEz7yQzMhCARP0qtbZWJ8kHvq0xN2H/MR4z5zloeF7ejzH/J9h0agXMc1QAHQXbE1ALnprIU6fSV3Hs9lwNGKr9DS30uSzyWbtm+RK929rtiEYsoDI2U5b5ToDpfz4SPUhFRjON0pK9pKzXejzDVpTc4zteLteLvF9zOdS3oc4rsezXJ2hp8T2lwSMx5W0903OhGzXWvuqV7dXPhfmRljpuql1d1ycLX691/ua/SbW9G3Hw/ZhFS73N3vlAW2mhGus104RcHOSk7NK0Vd5u1+5cTbisROE4wg4pu7vN2jlw73wNn/XH8E+U5DfJmy+PDj08eky/D/z+ivxtc9/Gf5X8Ru8L2NfdvbbYjtFdVDJY3UkqQ17ceB0mFSEdxTjdJ3VpKzydtOXI9w1ec5ypz3bqzvF3Wfbz5nzFTFgB0EtHqSiw/Qa3+8XHXDP91Wh+cjYr8vx+oRe8rjIQCvMYf0j/Xb+sZwlb82f/c/cvofCu5HZ3Q/WP9UfGW+w/wAyfcvch474V3kqnSFaIAgCAIBCt5P+IfyX+qJyO1f9VLw9i3wn5SNDDnvr9YfESDS/Mj3r3N8vhZYk7woRAKe9MbfwykOlAffUqflI1b4jpdjL+Q3/AFfJER2ET8qw9rX7ela/C/aLa/hNDbWa17dPEs61nSlfk/YvGmnad7JUrftlsi/+Ncw08be0zVGPSdbdlPtvur/xV1l2+rOZctzK6j2Wu/F2++RlwuIcHKjZiP4qsStRfqtrmHjr5zKlVmpbsHf+meUl3PO68+8wqU4Nb0lb+qOafesrencZMXiqgHfK0QdNDnqN4ItrX9/lNlatVS61oL/2k+xK317jCnSpt9W8n5Jd7v8AQ1+xsM3Y4gftipep5lc5v5WPlNLhZX3Jrt3rvvtveln3G3fu7b8O62Xnb19TZwuOqZfV7ZeToVBPg6sRlby+6bqWIqbum+ucbLzTas/vLQ1VKML67r5O/o1e6IF6W6zNTohyARU0pjXKCjau3DMeQHK/GYupOU7TssvhWdu1vm+C79S22TCMXJxzy10vnwXLtKzmRdF6+jJr7Nof+T+2qSXS+FHJbUX+al4eyJRNhAEAiPpY/wCVYn/x/wBtTm7D/mI8Z86y0PD6E9E9NW2RQVgGUmqCCAQf09XiDK3ENxqtrs9g4qUbSV0S/DYdKa5UVVXooAHuE0ynKTvJ3Z5Tpwpx3YJJdh5GEp5+0yJn4Z8oze/jPeklu7t3bkedFT39/dW9ztn5nrEYZKgs6K442YAi/kZ5Gcou8XY9qU4VFaaTXarnsoLWsLWtblbpbpPLu9zKytYxYbCU6YIpoqA6kKABf2TKc5Td5O5hTpQpq0IpLsVj5NEtzIsD0H/8yf8A7Wp/a4eRsV+X4r5hal8yuMhAK8xXrv8AWb4mcJW/Ml3v3L6HwruOruvRzO4zMO6PVJHPwlpsaG9Unm1ktHYjYue7FZLxJH8gH8pV+2Z0HQL9UvNkHp3+leQ+QD+Uq/bMdAv1S82Onf6V5D5AP5Sr9sx0C/VLzY6d/pXkPkA/lKv2zHQL9UvNjp3+leQ+QD+Uq/bMdAv1S82Onf6V5ES2/Ty12FydBqTc8BznLbTju4lru17iyw0t6mmaVD1l+sPiJDpfHHvXubpaMsWd4UAgFOemIfw6n/26/wBpWkWt8R02xv8ATv8A7n7I4mwKWGLYTVziDi6QZCP0fZmovO2vlf50w3YyVnx9iXXlWW/pu7jz43t9+Rfwk044xYjDI4s6qw8QDby6TXUpQqK00n3mcKk4O8XYx4fA00N1QA9efvOsxp4elTd4xV+fEynXqTVpPI2ZuNRqVtnU2Yt3lY8SjMt/PKReR54WnOW9mn2Nq/fZq5ujiJxW7qu1J+5A/S/h1p4WgEAH6e/W57Opqb8T5zGVKFOFoK2f33lvsipKpWk5O/V+aK42ztBKzh0opRARVypwOXS5NhrbKPZMJO5c0KUqcbSk5Z3uy5PReP8AdtDzqf21SSaXwo5nav8AqpeHsiVTYV4gGht3ZNPF0Hw9XNkqWzZTY91gwsfMCZQk4u6BD/8AZFs/rX/9g/wzf+KqHliXbv7Gp4OgmHo5siFiMxue+zObnzYzRObm95np0ZiBAEAQAYBAB6Idnda//sH+GSfxVQ8sdfdjcPCYGsa1DtM5Q0zne4ysysdLDW6CYTrymrMWJRNJ6IByKm7tEkk57kknXqb9JVy2Rh5ScnfPPXmSljKiVsjZ2fsqnRJKZrkWNzeSMNgaWHk5QvnzNdWvKorSN6TDSIAgCAIBzcZsSlUcu2a5twOmgt0lfX2bRrTc53v3kiniZwjuowpu5RBB7+hvx6eya47Hw8Wmr5dpk8ZUatkdiWhFEAj28W52GxlRalbtMyrkGVrCwJPTqTMJU1J3ZNw+Oq4eO7C1r3NDB+jjB06iVF7XNTdXW76XRgwvpwuBMVSijbPatecXF2s1bTmTCbStEAQBAEA5G8e7tHGoqVs9kbMMpsb2I106EzGUFLUk4bFTw8nKHHI4P+zDA9a32x/hmHQxJf8Ai+I7PIk+xdl08NRShSvkS9sxue8xY3PmTNkVZWRAr1pVpuctWb09NQgCAIAgCAIAgCAIAgCAIAgCAIAgCAIAgCAIAgCAIAgCAIAgCAIAgCAIAgC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7410" name="Picture 2" descr="https://cc1000.dcc.uchile.cl/knavarrete/wp-content/uploads/sites/39/2016/05/181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56792" cy="1556792"/>
          </a:xfrm>
          <a:prstGeom prst="rect">
            <a:avLst/>
          </a:prstGeom>
          <a:noFill/>
        </p:spPr>
      </p:pic>
      <p:pic>
        <p:nvPicPr>
          <p:cNvPr id="17412" name="Picture 4" descr="http://www.ahiva.info/gifs-animados/Personajes/Barrio-Sesamo/Barrio-Sesamo-2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5445224"/>
            <a:ext cx="1123268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39684" y="-27384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2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5940152" y="1412776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abejas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19872" y="2996952"/>
            <a:ext cx="18133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1 grupo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525385" y="3429000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2 x 1 = 2</a:t>
            </a:r>
            <a:endParaRPr lang="es-MX" sz="9600" b="1" dirty="0"/>
          </a:p>
        </p:txBody>
      </p:sp>
      <p:sp>
        <p:nvSpPr>
          <p:cNvPr id="22" name="21 Elipse"/>
          <p:cNvSpPr/>
          <p:nvPr/>
        </p:nvSpPr>
        <p:spPr>
          <a:xfrm>
            <a:off x="3131840" y="620688"/>
            <a:ext cx="2448272" cy="244827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" name="Picture 2" descr="https://cc1000.dcc.uchile.cl/knavarrete/wp-content/uploads/sites/39/2016/05/181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56792" cy="1556792"/>
          </a:xfrm>
          <a:prstGeom prst="rect">
            <a:avLst/>
          </a:prstGeom>
          <a:noFill/>
        </p:spPr>
      </p:pic>
      <p:grpSp>
        <p:nvGrpSpPr>
          <p:cNvPr id="14" name="13 Grupo"/>
          <p:cNvGrpSpPr/>
          <p:nvPr/>
        </p:nvGrpSpPr>
        <p:grpSpPr>
          <a:xfrm>
            <a:off x="3995936" y="1268760"/>
            <a:ext cx="1021230" cy="936104"/>
            <a:chOff x="1547664" y="548680"/>
            <a:chExt cx="805206" cy="504056"/>
          </a:xfrm>
        </p:grpSpPr>
        <p:pic>
          <p:nvPicPr>
            <p:cNvPr id="1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16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pic>
        <p:nvPicPr>
          <p:cNvPr id="17" name="Picture 4" descr="http://www.ahiva.info/gifs-animados/Personajes/Barrio-Sesamo/Barrio-Sesamo-2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5445224"/>
            <a:ext cx="1123268" cy="1368152"/>
          </a:xfrm>
          <a:prstGeom prst="rect">
            <a:avLst/>
          </a:prstGeom>
          <a:noFill/>
        </p:spPr>
      </p:pic>
      <p:pic>
        <p:nvPicPr>
          <p:cNvPr id="16388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5589240"/>
            <a:ext cx="936104" cy="936104"/>
          </a:xfrm>
          <a:prstGeom prst="rect">
            <a:avLst/>
          </a:prstGeom>
          <a:noFill/>
        </p:spPr>
      </p:pic>
      <p:pic>
        <p:nvPicPr>
          <p:cNvPr id="20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5589240"/>
            <a:ext cx="936104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2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987824" y="2577098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973825" y="2996952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2 x 2 = 4</a:t>
            </a:r>
            <a:endParaRPr lang="es-MX" sz="9600" b="1" dirty="0"/>
          </a:p>
        </p:txBody>
      </p:sp>
      <p:sp>
        <p:nvSpPr>
          <p:cNvPr id="21" name="20 Elipse"/>
          <p:cNvSpPr/>
          <p:nvPr/>
        </p:nvSpPr>
        <p:spPr>
          <a:xfrm>
            <a:off x="2267744" y="764704"/>
            <a:ext cx="1656184" cy="1584176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Elipse"/>
          <p:cNvSpPr/>
          <p:nvPr/>
        </p:nvSpPr>
        <p:spPr>
          <a:xfrm>
            <a:off x="4067944" y="764704"/>
            <a:ext cx="1656184" cy="1584176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3" name="42 CuadroTexto"/>
          <p:cNvSpPr txBox="1"/>
          <p:nvPr/>
        </p:nvSpPr>
        <p:spPr>
          <a:xfrm>
            <a:off x="5940152" y="1412776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abejas</a:t>
            </a:r>
            <a:endParaRPr lang="es-MX" sz="4000" b="1" dirty="0"/>
          </a:p>
        </p:txBody>
      </p:sp>
      <p:pic>
        <p:nvPicPr>
          <p:cNvPr id="14" name="Picture 2" descr="https://cc1000.dcc.uchile.cl/knavarrete/wp-content/uploads/sites/39/2016/05/181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56792" cy="1556792"/>
          </a:xfrm>
          <a:prstGeom prst="rect">
            <a:avLst/>
          </a:prstGeom>
          <a:noFill/>
        </p:spPr>
      </p:pic>
      <p:grpSp>
        <p:nvGrpSpPr>
          <p:cNvPr id="15" name="14 Grupo"/>
          <p:cNvGrpSpPr/>
          <p:nvPr/>
        </p:nvGrpSpPr>
        <p:grpSpPr>
          <a:xfrm>
            <a:off x="2627784" y="1268760"/>
            <a:ext cx="805206" cy="504056"/>
            <a:chOff x="1547664" y="548680"/>
            <a:chExt cx="805206" cy="504056"/>
          </a:xfrm>
        </p:grpSpPr>
        <p:pic>
          <p:nvPicPr>
            <p:cNvPr id="16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1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18" name="17 Grupo"/>
          <p:cNvGrpSpPr/>
          <p:nvPr/>
        </p:nvGrpSpPr>
        <p:grpSpPr>
          <a:xfrm>
            <a:off x="4427984" y="1268760"/>
            <a:ext cx="805206" cy="504056"/>
            <a:chOff x="1547664" y="548680"/>
            <a:chExt cx="805206" cy="504056"/>
          </a:xfrm>
        </p:grpSpPr>
        <p:pic>
          <p:nvPicPr>
            <p:cNvPr id="19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2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pic>
        <p:nvPicPr>
          <p:cNvPr id="22" name="Picture 4" descr="http://www.ahiva.info/gifs-animados/Personajes/Barrio-Sesamo/Barrio-Sesamo-2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301208"/>
            <a:ext cx="1123268" cy="1368152"/>
          </a:xfrm>
          <a:prstGeom prst="rect">
            <a:avLst/>
          </a:prstGeom>
          <a:noFill/>
        </p:spPr>
      </p:pic>
      <p:pic>
        <p:nvPicPr>
          <p:cNvPr id="2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55776" y="5589240"/>
            <a:ext cx="936104" cy="936104"/>
          </a:xfrm>
          <a:prstGeom prst="rect">
            <a:avLst/>
          </a:prstGeom>
          <a:noFill/>
        </p:spPr>
      </p:pic>
      <p:pic>
        <p:nvPicPr>
          <p:cNvPr id="24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5589240"/>
            <a:ext cx="936104" cy="936104"/>
          </a:xfrm>
          <a:prstGeom prst="rect">
            <a:avLst/>
          </a:prstGeom>
          <a:noFill/>
        </p:spPr>
      </p:pic>
      <p:pic>
        <p:nvPicPr>
          <p:cNvPr id="25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5589240"/>
            <a:ext cx="936104" cy="936104"/>
          </a:xfrm>
          <a:prstGeom prst="rect">
            <a:avLst/>
          </a:prstGeom>
          <a:noFill/>
        </p:spPr>
      </p:pic>
      <p:pic>
        <p:nvPicPr>
          <p:cNvPr id="26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5589240"/>
            <a:ext cx="936104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2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91880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3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907704" y="2924944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2 x 3 = 6</a:t>
            </a:r>
            <a:endParaRPr lang="es-MX" sz="9600" b="1" dirty="0"/>
          </a:p>
        </p:txBody>
      </p:sp>
      <p:sp>
        <p:nvSpPr>
          <p:cNvPr id="36" name="35 Elipse"/>
          <p:cNvSpPr/>
          <p:nvPr/>
        </p:nvSpPr>
        <p:spPr>
          <a:xfrm>
            <a:off x="1619672" y="764704"/>
            <a:ext cx="1656184" cy="1584176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40 Elipse"/>
          <p:cNvSpPr/>
          <p:nvPr/>
        </p:nvSpPr>
        <p:spPr>
          <a:xfrm>
            <a:off x="3419872" y="764704"/>
            <a:ext cx="1656184" cy="1584176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45 Elipse"/>
          <p:cNvSpPr/>
          <p:nvPr/>
        </p:nvSpPr>
        <p:spPr>
          <a:xfrm>
            <a:off x="5220072" y="692696"/>
            <a:ext cx="1656184" cy="1584176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1" name="70 CuadroTexto"/>
          <p:cNvSpPr txBox="1"/>
          <p:nvPr/>
        </p:nvSpPr>
        <p:spPr>
          <a:xfrm>
            <a:off x="6948264" y="1196752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abejas</a:t>
            </a:r>
            <a:endParaRPr lang="es-MX" sz="4000" b="1" dirty="0"/>
          </a:p>
        </p:txBody>
      </p:sp>
      <p:pic>
        <p:nvPicPr>
          <p:cNvPr id="17" name="Picture 2" descr="https://cc1000.dcc.uchile.cl/knavarrete/wp-content/uploads/sites/39/2016/05/181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56792" cy="1556792"/>
          </a:xfrm>
          <a:prstGeom prst="rect">
            <a:avLst/>
          </a:prstGeom>
          <a:noFill/>
        </p:spPr>
      </p:pic>
      <p:grpSp>
        <p:nvGrpSpPr>
          <p:cNvPr id="18" name="17 Grupo"/>
          <p:cNvGrpSpPr/>
          <p:nvPr/>
        </p:nvGrpSpPr>
        <p:grpSpPr>
          <a:xfrm>
            <a:off x="2051720" y="1268760"/>
            <a:ext cx="805206" cy="504056"/>
            <a:chOff x="1547664" y="548680"/>
            <a:chExt cx="805206" cy="504056"/>
          </a:xfrm>
        </p:grpSpPr>
        <p:pic>
          <p:nvPicPr>
            <p:cNvPr id="19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2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21" name="20 Grupo"/>
          <p:cNvGrpSpPr/>
          <p:nvPr/>
        </p:nvGrpSpPr>
        <p:grpSpPr>
          <a:xfrm>
            <a:off x="3851920" y="1268760"/>
            <a:ext cx="805206" cy="504056"/>
            <a:chOff x="1547664" y="548680"/>
            <a:chExt cx="805206" cy="504056"/>
          </a:xfrm>
        </p:grpSpPr>
        <p:pic>
          <p:nvPicPr>
            <p:cNvPr id="22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23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24" name="23 Grupo"/>
          <p:cNvGrpSpPr/>
          <p:nvPr/>
        </p:nvGrpSpPr>
        <p:grpSpPr>
          <a:xfrm>
            <a:off x="5652120" y="1196752"/>
            <a:ext cx="805206" cy="504056"/>
            <a:chOff x="1547664" y="548680"/>
            <a:chExt cx="805206" cy="504056"/>
          </a:xfrm>
        </p:grpSpPr>
        <p:pic>
          <p:nvPicPr>
            <p:cNvPr id="2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26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pic>
        <p:nvPicPr>
          <p:cNvPr id="27" name="Picture 4" descr="http://www.ahiva.info/gifs-animados/Personajes/Barrio-Sesamo/Barrio-Sesamo-2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5445224"/>
            <a:ext cx="1123268" cy="1368152"/>
          </a:xfrm>
          <a:prstGeom prst="rect">
            <a:avLst/>
          </a:prstGeom>
          <a:noFill/>
        </p:spPr>
      </p:pic>
      <p:pic>
        <p:nvPicPr>
          <p:cNvPr id="28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5589240"/>
            <a:ext cx="936104" cy="936104"/>
          </a:xfrm>
          <a:prstGeom prst="rect">
            <a:avLst/>
          </a:prstGeom>
          <a:noFill/>
        </p:spPr>
      </p:pic>
      <p:pic>
        <p:nvPicPr>
          <p:cNvPr id="29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5589240"/>
            <a:ext cx="936104" cy="936104"/>
          </a:xfrm>
          <a:prstGeom prst="rect">
            <a:avLst/>
          </a:prstGeom>
          <a:noFill/>
        </p:spPr>
      </p:pic>
      <p:pic>
        <p:nvPicPr>
          <p:cNvPr id="30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5589240"/>
            <a:ext cx="936104" cy="936104"/>
          </a:xfrm>
          <a:prstGeom prst="rect">
            <a:avLst/>
          </a:prstGeom>
          <a:noFill/>
        </p:spPr>
      </p:pic>
      <p:pic>
        <p:nvPicPr>
          <p:cNvPr id="31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5589240"/>
            <a:ext cx="936104" cy="936104"/>
          </a:xfrm>
          <a:prstGeom prst="rect">
            <a:avLst/>
          </a:prstGeom>
          <a:noFill/>
        </p:spPr>
      </p:pic>
      <p:pic>
        <p:nvPicPr>
          <p:cNvPr id="3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5661248"/>
            <a:ext cx="936104" cy="936104"/>
          </a:xfrm>
          <a:prstGeom prst="rect">
            <a:avLst/>
          </a:prstGeom>
          <a:noFill/>
        </p:spPr>
      </p:pic>
      <p:pic>
        <p:nvPicPr>
          <p:cNvPr id="3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240" y="5661248"/>
            <a:ext cx="936104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96 Elipse"/>
          <p:cNvSpPr/>
          <p:nvPr/>
        </p:nvSpPr>
        <p:spPr>
          <a:xfrm>
            <a:off x="2293391" y="764704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1835696" y="0"/>
            <a:ext cx="55280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2 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660232" y="2852936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5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685793" y="3587532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2 x 4 = 8</a:t>
            </a:r>
            <a:endParaRPr lang="es-MX" sz="9600" b="1" dirty="0"/>
          </a:p>
        </p:txBody>
      </p:sp>
      <p:sp>
        <p:nvSpPr>
          <p:cNvPr id="73" name="72 Elipse"/>
          <p:cNvSpPr/>
          <p:nvPr/>
        </p:nvSpPr>
        <p:spPr>
          <a:xfrm>
            <a:off x="3648719" y="75844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7" name="86 Elipse"/>
          <p:cNvSpPr/>
          <p:nvPr/>
        </p:nvSpPr>
        <p:spPr>
          <a:xfrm>
            <a:off x="5029695" y="69269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2" name="91 Elipse"/>
          <p:cNvSpPr/>
          <p:nvPr/>
        </p:nvSpPr>
        <p:spPr>
          <a:xfrm>
            <a:off x="2411760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4" name="83 CuadroTexto"/>
          <p:cNvSpPr txBox="1"/>
          <p:nvPr/>
        </p:nvSpPr>
        <p:spPr>
          <a:xfrm>
            <a:off x="6660232" y="1124744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abejas</a:t>
            </a:r>
            <a:endParaRPr lang="es-MX" sz="4000" b="1" dirty="0"/>
          </a:p>
        </p:txBody>
      </p:sp>
      <p:pic>
        <p:nvPicPr>
          <p:cNvPr id="23" name="Picture 2" descr="https://cc1000.dcc.uchile.cl/knavarrete/wp-content/uploads/sites/39/2016/05/181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56792" cy="1556792"/>
          </a:xfrm>
          <a:prstGeom prst="rect">
            <a:avLst/>
          </a:prstGeom>
          <a:noFill/>
        </p:spPr>
      </p:pic>
      <p:grpSp>
        <p:nvGrpSpPr>
          <p:cNvPr id="2" name="23 Grupo"/>
          <p:cNvGrpSpPr/>
          <p:nvPr/>
        </p:nvGrpSpPr>
        <p:grpSpPr>
          <a:xfrm>
            <a:off x="2555776" y="1196752"/>
            <a:ext cx="805206" cy="504056"/>
            <a:chOff x="1547664" y="548680"/>
            <a:chExt cx="805206" cy="504056"/>
          </a:xfrm>
        </p:grpSpPr>
        <p:pic>
          <p:nvPicPr>
            <p:cNvPr id="2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26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" name="26 Grupo"/>
          <p:cNvGrpSpPr/>
          <p:nvPr/>
        </p:nvGrpSpPr>
        <p:grpSpPr>
          <a:xfrm>
            <a:off x="3923928" y="1196752"/>
            <a:ext cx="805206" cy="504056"/>
            <a:chOff x="1547664" y="548680"/>
            <a:chExt cx="805206" cy="504056"/>
          </a:xfrm>
        </p:grpSpPr>
        <p:pic>
          <p:nvPicPr>
            <p:cNvPr id="28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29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5" name="29 Grupo"/>
          <p:cNvGrpSpPr/>
          <p:nvPr/>
        </p:nvGrpSpPr>
        <p:grpSpPr>
          <a:xfrm>
            <a:off x="5292080" y="1124744"/>
            <a:ext cx="805206" cy="504056"/>
            <a:chOff x="1547664" y="548680"/>
            <a:chExt cx="805206" cy="504056"/>
          </a:xfrm>
        </p:grpSpPr>
        <p:pic>
          <p:nvPicPr>
            <p:cNvPr id="31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2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6" name="32 Grupo"/>
          <p:cNvGrpSpPr/>
          <p:nvPr/>
        </p:nvGrpSpPr>
        <p:grpSpPr>
          <a:xfrm>
            <a:off x="2627784" y="2780928"/>
            <a:ext cx="805206" cy="504056"/>
            <a:chOff x="1547664" y="548680"/>
            <a:chExt cx="805206" cy="504056"/>
          </a:xfrm>
        </p:grpSpPr>
        <p:pic>
          <p:nvPicPr>
            <p:cNvPr id="3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pic>
        <p:nvPicPr>
          <p:cNvPr id="33" name="Picture 4" descr="http://www.ahiva.info/gifs-animados/Personajes/Barrio-Sesamo/Barrio-Sesamo-2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301208"/>
            <a:ext cx="1123268" cy="1368152"/>
          </a:xfrm>
          <a:prstGeom prst="rect">
            <a:avLst/>
          </a:prstGeom>
          <a:noFill/>
        </p:spPr>
      </p:pic>
      <p:pic>
        <p:nvPicPr>
          <p:cNvPr id="36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75656" y="5445224"/>
            <a:ext cx="936104" cy="936104"/>
          </a:xfrm>
          <a:prstGeom prst="rect">
            <a:avLst/>
          </a:prstGeom>
          <a:noFill/>
        </p:spPr>
      </p:pic>
      <p:pic>
        <p:nvPicPr>
          <p:cNvPr id="39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5517232"/>
            <a:ext cx="936104" cy="936104"/>
          </a:xfrm>
          <a:prstGeom prst="rect">
            <a:avLst/>
          </a:prstGeom>
          <a:noFill/>
        </p:spPr>
      </p:pic>
      <p:pic>
        <p:nvPicPr>
          <p:cNvPr id="40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5517232"/>
            <a:ext cx="936104" cy="936104"/>
          </a:xfrm>
          <a:prstGeom prst="rect">
            <a:avLst/>
          </a:prstGeom>
          <a:noFill/>
        </p:spPr>
      </p:pic>
      <p:pic>
        <p:nvPicPr>
          <p:cNvPr id="41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5589240"/>
            <a:ext cx="936104" cy="936104"/>
          </a:xfrm>
          <a:prstGeom prst="rect">
            <a:avLst/>
          </a:prstGeom>
          <a:noFill/>
        </p:spPr>
      </p:pic>
      <p:pic>
        <p:nvPicPr>
          <p:cNvPr id="4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5589240"/>
            <a:ext cx="936104" cy="936104"/>
          </a:xfrm>
          <a:prstGeom prst="rect">
            <a:avLst/>
          </a:prstGeom>
          <a:noFill/>
        </p:spPr>
      </p:pic>
      <p:pic>
        <p:nvPicPr>
          <p:cNvPr id="4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5589240"/>
            <a:ext cx="936104" cy="936104"/>
          </a:xfrm>
          <a:prstGeom prst="rect">
            <a:avLst/>
          </a:prstGeom>
          <a:noFill/>
        </p:spPr>
      </p:pic>
      <p:pic>
        <p:nvPicPr>
          <p:cNvPr id="44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5589240"/>
            <a:ext cx="936104" cy="936104"/>
          </a:xfrm>
          <a:prstGeom prst="rect">
            <a:avLst/>
          </a:prstGeom>
          <a:noFill/>
        </p:spPr>
      </p:pic>
      <p:pic>
        <p:nvPicPr>
          <p:cNvPr id="45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40352" y="5589240"/>
            <a:ext cx="936104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96 Elipse"/>
          <p:cNvSpPr/>
          <p:nvPr/>
        </p:nvSpPr>
        <p:spPr>
          <a:xfrm>
            <a:off x="2293391" y="764704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1835696" y="0"/>
            <a:ext cx="55280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2 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660232" y="2852936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5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685793" y="3587532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2 x 5 = 10</a:t>
            </a:r>
            <a:endParaRPr lang="es-MX" sz="9600" b="1" dirty="0"/>
          </a:p>
        </p:txBody>
      </p:sp>
      <p:sp>
        <p:nvSpPr>
          <p:cNvPr id="73" name="72 Elipse"/>
          <p:cNvSpPr/>
          <p:nvPr/>
        </p:nvSpPr>
        <p:spPr>
          <a:xfrm>
            <a:off x="3648719" y="75844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7" name="86 Elipse"/>
          <p:cNvSpPr/>
          <p:nvPr/>
        </p:nvSpPr>
        <p:spPr>
          <a:xfrm>
            <a:off x="5029695" y="69269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2" name="91 Elipse"/>
          <p:cNvSpPr/>
          <p:nvPr/>
        </p:nvSpPr>
        <p:spPr>
          <a:xfrm>
            <a:off x="2411760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97 Elipse"/>
          <p:cNvSpPr/>
          <p:nvPr/>
        </p:nvSpPr>
        <p:spPr>
          <a:xfrm>
            <a:off x="3779912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4" name="83 CuadroTexto"/>
          <p:cNvSpPr txBox="1"/>
          <p:nvPr/>
        </p:nvSpPr>
        <p:spPr>
          <a:xfrm>
            <a:off x="6660232" y="1124744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abejas</a:t>
            </a:r>
            <a:endParaRPr lang="es-MX" sz="4000" b="1" dirty="0"/>
          </a:p>
        </p:txBody>
      </p:sp>
      <p:pic>
        <p:nvPicPr>
          <p:cNvPr id="23" name="Picture 2" descr="https://cc1000.dcc.uchile.cl/knavarrete/wp-content/uploads/sites/39/2016/05/181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56792" cy="1556792"/>
          </a:xfrm>
          <a:prstGeom prst="rect">
            <a:avLst/>
          </a:prstGeom>
          <a:noFill/>
        </p:spPr>
      </p:pic>
      <p:grpSp>
        <p:nvGrpSpPr>
          <p:cNvPr id="24" name="23 Grupo"/>
          <p:cNvGrpSpPr/>
          <p:nvPr/>
        </p:nvGrpSpPr>
        <p:grpSpPr>
          <a:xfrm>
            <a:off x="2555776" y="1196752"/>
            <a:ext cx="805206" cy="504056"/>
            <a:chOff x="1547664" y="548680"/>
            <a:chExt cx="805206" cy="504056"/>
          </a:xfrm>
        </p:grpSpPr>
        <p:pic>
          <p:nvPicPr>
            <p:cNvPr id="2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26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27" name="26 Grupo"/>
          <p:cNvGrpSpPr/>
          <p:nvPr/>
        </p:nvGrpSpPr>
        <p:grpSpPr>
          <a:xfrm>
            <a:off x="3923928" y="1196752"/>
            <a:ext cx="805206" cy="504056"/>
            <a:chOff x="1547664" y="548680"/>
            <a:chExt cx="805206" cy="504056"/>
          </a:xfrm>
        </p:grpSpPr>
        <p:pic>
          <p:nvPicPr>
            <p:cNvPr id="28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29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0" name="29 Grupo"/>
          <p:cNvGrpSpPr/>
          <p:nvPr/>
        </p:nvGrpSpPr>
        <p:grpSpPr>
          <a:xfrm>
            <a:off x="5292080" y="1124744"/>
            <a:ext cx="805206" cy="504056"/>
            <a:chOff x="1547664" y="548680"/>
            <a:chExt cx="805206" cy="504056"/>
          </a:xfrm>
        </p:grpSpPr>
        <p:pic>
          <p:nvPicPr>
            <p:cNvPr id="31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2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3" name="32 Grupo"/>
          <p:cNvGrpSpPr/>
          <p:nvPr/>
        </p:nvGrpSpPr>
        <p:grpSpPr>
          <a:xfrm>
            <a:off x="2627784" y="2780928"/>
            <a:ext cx="805206" cy="504056"/>
            <a:chOff x="1547664" y="548680"/>
            <a:chExt cx="805206" cy="504056"/>
          </a:xfrm>
        </p:grpSpPr>
        <p:pic>
          <p:nvPicPr>
            <p:cNvPr id="3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6" name="35 Grupo"/>
          <p:cNvGrpSpPr/>
          <p:nvPr/>
        </p:nvGrpSpPr>
        <p:grpSpPr>
          <a:xfrm>
            <a:off x="4067944" y="2780928"/>
            <a:ext cx="805206" cy="504056"/>
            <a:chOff x="1547664" y="548680"/>
            <a:chExt cx="805206" cy="504056"/>
          </a:xfrm>
        </p:grpSpPr>
        <p:pic>
          <p:nvPicPr>
            <p:cNvPr id="3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8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pic>
        <p:nvPicPr>
          <p:cNvPr id="39" name="Picture 4" descr="http://www.ahiva.info/gifs-animados/Personajes/Barrio-Sesamo/Barrio-Sesamo-2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5445224"/>
            <a:ext cx="1123268" cy="1368152"/>
          </a:xfrm>
          <a:prstGeom prst="rect">
            <a:avLst/>
          </a:prstGeom>
          <a:noFill/>
        </p:spPr>
      </p:pic>
      <p:pic>
        <p:nvPicPr>
          <p:cNvPr id="40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907704" y="6165304"/>
            <a:ext cx="576064" cy="576064"/>
          </a:xfrm>
          <a:prstGeom prst="rect">
            <a:avLst/>
          </a:prstGeom>
          <a:noFill/>
        </p:spPr>
      </p:pic>
      <p:pic>
        <p:nvPicPr>
          <p:cNvPr id="41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411760" y="6165304"/>
            <a:ext cx="576064" cy="576064"/>
          </a:xfrm>
          <a:prstGeom prst="rect">
            <a:avLst/>
          </a:prstGeom>
          <a:noFill/>
        </p:spPr>
      </p:pic>
      <p:pic>
        <p:nvPicPr>
          <p:cNvPr id="4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915816" y="6165304"/>
            <a:ext cx="576064" cy="576064"/>
          </a:xfrm>
          <a:prstGeom prst="rect">
            <a:avLst/>
          </a:prstGeom>
          <a:noFill/>
        </p:spPr>
      </p:pic>
      <p:pic>
        <p:nvPicPr>
          <p:cNvPr id="4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419872" y="6165304"/>
            <a:ext cx="576064" cy="576064"/>
          </a:xfrm>
          <a:prstGeom prst="rect">
            <a:avLst/>
          </a:prstGeom>
          <a:noFill/>
        </p:spPr>
      </p:pic>
      <p:pic>
        <p:nvPicPr>
          <p:cNvPr id="44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995936" y="6165304"/>
            <a:ext cx="576064" cy="576064"/>
          </a:xfrm>
          <a:prstGeom prst="rect">
            <a:avLst/>
          </a:prstGeom>
          <a:noFill/>
        </p:spPr>
      </p:pic>
      <p:pic>
        <p:nvPicPr>
          <p:cNvPr id="45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572000" y="6165304"/>
            <a:ext cx="576064" cy="576064"/>
          </a:xfrm>
          <a:prstGeom prst="rect">
            <a:avLst/>
          </a:prstGeom>
          <a:noFill/>
        </p:spPr>
      </p:pic>
      <p:pic>
        <p:nvPicPr>
          <p:cNvPr id="46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148064" y="6165304"/>
            <a:ext cx="576064" cy="576064"/>
          </a:xfrm>
          <a:prstGeom prst="rect">
            <a:avLst/>
          </a:prstGeom>
          <a:noFill/>
        </p:spPr>
      </p:pic>
      <p:pic>
        <p:nvPicPr>
          <p:cNvPr id="47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652120" y="6165304"/>
            <a:ext cx="576064" cy="576064"/>
          </a:xfrm>
          <a:prstGeom prst="rect">
            <a:avLst/>
          </a:prstGeom>
          <a:noFill/>
        </p:spPr>
      </p:pic>
      <p:pic>
        <p:nvPicPr>
          <p:cNvPr id="48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228184" y="6165304"/>
            <a:ext cx="576064" cy="576064"/>
          </a:xfrm>
          <a:prstGeom prst="rect">
            <a:avLst/>
          </a:prstGeom>
          <a:noFill/>
        </p:spPr>
      </p:pic>
      <p:pic>
        <p:nvPicPr>
          <p:cNvPr id="49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732240" y="6165304"/>
            <a:ext cx="576064" cy="576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2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732240" y="2780928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6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835696" y="3659540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2 x 6 = 12</a:t>
            </a:r>
            <a:endParaRPr lang="es-MX" sz="9600" b="1" dirty="0"/>
          </a:p>
        </p:txBody>
      </p:sp>
      <p:sp>
        <p:nvSpPr>
          <p:cNvPr id="66" name="65 Elipse"/>
          <p:cNvSpPr/>
          <p:nvPr/>
        </p:nvSpPr>
        <p:spPr>
          <a:xfrm>
            <a:off x="2293391" y="764704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1" name="70 Elipse"/>
          <p:cNvSpPr/>
          <p:nvPr/>
        </p:nvSpPr>
        <p:spPr>
          <a:xfrm>
            <a:off x="3648719" y="75844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6" name="75 Elipse"/>
          <p:cNvSpPr/>
          <p:nvPr/>
        </p:nvSpPr>
        <p:spPr>
          <a:xfrm>
            <a:off x="5029695" y="69269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1" name="80 Elipse"/>
          <p:cNvSpPr/>
          <p:nvPr/>
        </p:nvSpPr>
        <p:spPr>
          <a:xfrm>
            <a:off x="2411760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6" name="85 Elipse"/>
          <p:cNvSpPr/>
          <p:nvPr/>
        </p:nvSpPr>
        <p:spPr>
          <a:xfrm>
            <a:off x="3779912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1" name="90 Elipse"/>
          <p:cNvSpPr/>
          <p:nvPr/>
        </p:nvSpPr>
        <p:spPr>
          <a:xfrm>
            <a:off x="5148064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2" name="131 CuadroTexto"/>
          <p:cNvSpPr txBox="1"/>
          <p:nvPr/>
        </p:nvSpPr>
        <p:spPr>
          <a:xfrm>
            <a:off x="6732240" y="1052736"/>
            <a:ext cx="193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abejas</a:t>
            </a:r>
            <a:endParaRPr lang="es-MX" sz="4000" b="1" dirty="0"/>
          </a:p>
        </p:txBody>
      </p:sp>
      <p:pic>
        <p:nvPicPr>
          <p:cNvPr id="26" name="Picture 2" descr="https://cc1000.dcc.uchile.cl/knavarrete/wp-content/uploads/sites/39/2016/05/181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56792" cy="1556792"/>
          </a:xfrm>
          <a:prstGeom prst="rect">
            <a:avLst/>
          </a:prstGeom>
          <a:noFill/>
        </p:spPr>
      </p:pic>
      <p:grpSp>
        <p:nvGrpSpPr>
          <p:cNvPr id="27" name="26 Grupo"/>
          <p:cNvGrpSpPr/>
          <p:nvPr/>
        </p:nvGrpSpPr>
        <p:grpSpPr>
          <a:xfrm>
            <a:off x="2555776" y="1196752"/>
            <a:ext cx="805206" cy="504056"/>
            <a:chOff x="1547664" y="548680"/>
            <a:chExt cx="805206" cy="504056"/>
          </a:xfrm>
        </p:grpSpPr>
        <p:pic>
          <p:nvPicPr>
            <p:cNvPr id="28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29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0" name="29 Grupo"/>
          <p:cNvGrpSpPr/>
          <p:nvPr/>
        </p:nvGrpSpPr>
        <p:grpSpPr>
          <a:xfrm>
            <a:off x="3923928" y="1196752"/>
            <a:ext cx="805206" cy="504056"/>
            <a:chOff x="1547664" y="548680"/>
            <a:chExt cx="805206" cy="504056"/>
          </a:xfrm>
        </p:grpSpPr>
        <p:pic>
          <p:nvPicPr>
            <p:cNvPr id="31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2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3" name="32 Grupo"/>
          <p:cNvGrpSpPr/>
          <p:nvPr/>
        </p:nvGrpSpPr>
        <p:grpSpPr>
          <a:xfrm>
            <a:off x="5220072" y="1124744"/>
            <a:ext cx="805206" cy="504056"/>
            <a:chOff x="1547664" y="548680"/>
            <a:chExt cx="805206" cy="504056"/>
          </a:xfrm>
        </p:grpSpPr>
        <p:pic>
          <p:nvPicPr>
            <p:cNvPr id="3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5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6" name="35 Grupo"/>
          <p:cNvGrpSpPr/>
          <p:nvPr/>
        </p:nvGrpSpPr>
        <p:grpSpPr>
          <a:xfrm>
            <a:off x="2627784" y="2780928"/>
            <a:ext cx="805206" cy="504056"/>
            <a:chOff x="1547664" y="548680"/>
            <a:chExt cx="805206" cy="504056"/>
          </a:xfrm>
        </p:grpSpPr>
        <p:pic>
          <p:nvPicPr>
            <p:cNvPr id="37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38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39" name="38 Grupo"/>
          <p:cNvGrpSpPr/>
          <p:nvPr/>
        </p:nvGrpSpPr>
        <p:grpSpPr>
          <a:xfrm>
            <a:off x="4067944" y="2780928"/>
            <a:ext cx="805206" cy="504056"/>
            <a:chOff x="1547664" y="548680"/>
            <a:chExt cx="805206" cy="504056"/>
          </a:xfrm>
        </p:grpSpPr>
        <p:pic>
          <p:nvPicPr>
            <p:cNvPr id="40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1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grpSp>
        <p:nvGrpSpPr>
          <p:cNvPr id="42" name="41 Grupo"/>
          <p:cNvGrpSpPr/>
          <p:nvPr/>
        </p:nvGrpSpPr>
        <p:grpSpPr>
          <a:xfrm>
            <a:off x="5436096" y="2780928"/>
            <a:ext cx="805206" cy="504056"/>
            <a:chOff x="1547664" y="548680"/>
            <a:chExt cx="805206" cy="504056"/>
          </a:xfrm>
        </p:grpSpPr>
        <p:pic>
          <p:nvPicPr>
            <p:cNvPr id="43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47664" y="548680"/>
              <a:ext cx="445166" cy="504056"/>
            </a:xfrm>
            <a:prstGeom prst="rect">
              <a:avLst/>
            </a:prstGeom>
            <a:noFill/>
          </p:spPr>
        </p:pic>
        <p:pic>
          <p:nvPicPr>
            <p:cNvPr id="44" name="Picture 6" descr="http://vrednipceli.ucoz.com/pica/maya_hom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7704" y="548680"/>
              <a:ext cx="445166" cy="504056"/>
            </a:xfrm>
            <a:prstGeom prst="rect">
              <a:avLst/>
            </a:prstGeom>
            <a:noFill/>
          </p:spPr>
        </p:pic>
      </p:grpSp>
      <p:pic>
        <p:nvPicPr>
          <p:cNvPr id="45" name="Picture 4" descr="http://www.ahiva.info/gifs-animados/Personajes/Barrio-Sesamo/Barrio-Sesamo-2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301208"/>
            <a:ext cx="1123268" cy="1368152"/>
          </a:xfrm>
          <a:prstGeom prst="rect">
            <a:avLst/>
          </a:prstGeom>
          <a:noFill/>
        </p:spPr>
      </p:pic>
      <p:pic>
        <p:nvPicPr>
          <p:cNvPr id="46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331640" y="6165304"/>
            <a:ext cx="576064" cy="576064"/>
          </a:xfrm>
          <a:prstGeom prst="rect">
            <a:avLst/>
          </a:prstGeom>
          <a:noFill/>
        </p:spPr>
      </p:pic>
      <p:pic>
        <p:nvPicPr>
          <p:cNvPr id="47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835696" y="6165304"/>
            <a:ext cx="576064" cy="576064"/>
          </a:xfrm>
          <a:prstGeom prst="rect">
            <a:avLst/>
          </a:prstGeom>
          <a:noFill/>
        </p:spPr>
      </p:pic>
      <p:pic>
        <p:nvPicPr>
          <p:cNvPr id="48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339752" y="6165304"/>
            <a:ext cx="576064" cy="576064"/>
          </a:xfrm>
          <a:prstGeom prst="rect">
            <a:avLst/>
          </a:prstGeom>
          <a:noFill/>
        </p:spPr>
      </p:pic>
      <p:pic>
        <p:nvPicPr>
          <p:cNvPr id="49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843808" y="6165304"/>
            <a:ext cx="576064" cy="576064"/>
          </a:xfrm>
          <a:prstGeom prst="rect">
            <a:avLst/>
          </a:prstGeom>
          <a:noFill/>
        </p:spPr>
      </p:pic>
      <p:pic>
        <p:nvPicPr>
          <p:cNvPr id="50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419872" y="6165304"/>
            <a:ext cx="576064" cy="576064"/>
          </a:xfrm>
          <a:prstGeom prst="rect">
            <a:avLst/>
          </a:prstGeom>
          <a:noFill/>
        </p:spPr>
      </p:pic>
      <p:pic>
        <p:nvPicPr>
          <p:cNvPr id="51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995936" y="6165304"/>
            <a:ext cx="576064" cy="576064"/>
          </a:xfrm>
          <a:prstGeom prst="rect">
            <a:avLst/>
          </a:prstGeom>
          <a:noFill/>
        </p:spPr>
      </p:pic>
      <p:pic>
        <p:nvPicPr>
          <p:cNvPr id="52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572000" y="6165304"/>
            <a:ext cx="576064" cy="576064"/>
          </a:xfrm>
          <a:prstGeom prst="rect">
            <a:avLst/>
          </a:prstGeom>
          <a:noFill/>
        </p:spPr>
      </p:pic>
      <p:pic>
        <p:nvPicPr>
          <p:cNvPr id="53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076056" y="6165304"/>
            <a:ext cx="576064" cy="576064"/>
          </a:xfrm>
          <a:prstGeom prst="rect">
            <a:avLst/>
          </a:prstGeom>
          <a:noFill/>
        </p:spPr>
      </p:pic>
      <p:pic>
        <p:nvPicPr>
          <p:cNvPr id="54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652120" y="6165304"/>
            <a:ext cx="576064" cy="576064"/>
          </a:xfrm>
          <a:prstGeom prst="rect">
            <a:avLst/>
          </a:prstGeom>
          <a:noFill/>
        </p:spPr>
      </p:pic>
      <p:pic>
        <p:nvPicPr>
          <p:cNvPr id="55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156176" y="6165304"/>
            <a:ext cx="576064" cy="576064"/>
          </a:xfrm>
          <a:prstGeom prst="rect">
            <a:avLst/>
          </a:prstGeom>
          <a:noFill/>
        </p:spPr>
      </p:pic>
      <p:pic>
        <p:nvPicPr>
          <p:cNvPr id="56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660232" y="6165304"/>
            <a:ext cx="576064" cy="576064"/>
          </a:xfrm>
          <a:prstGeom prst="rect">
            <a:avLst/>
          </a:prstGeom>
          <a:noFill/>
        </p:spPr>
      </p:pic>
      <p:pic>
        <p:nvPicPr>
          <p:cNvPr id="57" name="Picture 4" descr="http://i426.photobucket.com/albums/pp342/merenli2009/material/FANTASM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7164288" y="6093296"/>
            <a:ext cx="576064" cy="576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</TotalTime>
  <Words>441</Words>
  <Application>Microsoft Office PowerPoint</Application>
  <PresentationFormat>Presentación en pantalla (4:3)</PresentationFormat>
  <Paragraphs>201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SERIE DE LA TABLA DE MULTIPLICAR DEL 2</vt:lpstr>
      <vt:lpstr>TABLA DE MULTIPLICAR DEL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Ejercicio de la Tabla del 2</vt:lpstr>
      <vt:lpstr>Diapositiva 20</vt:lpstr>
      <vt:lpstr>Diapositiva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Ba-k.com</dc:creator>
  <cp:lastModifiedBy>Ba-k.com</cp:lastModifiedBy>
  <cp:revision>276</cp:revision>
  <dcterms:created xsi:type="dcterms:W3CDTF">2015-09-21T13:40:01Z</dcterms:created>
  <dcterms:modified xsi:type="dcterms:W3CDTF">2017-01-30T19:23:42Z</dcterms:modified>
</cp:coreProperties>
</file>