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ADB3-66AA-4368-A1C8-BEE2D635B483}" type="datetimeFigureOut">
              <a:rPr lang="es-MX" smtClean="0"/>
              <a:pPr/>
              <a:t>09/10/2019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5AA87-80BF-40C2-A627-12676964EE5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Imagen" descr="teclad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142852"/>
            <a:ext cx="478634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ENTER:  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En Word sirve para escribir en otro renglón.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DE ACENTOS: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Sirve para colocar los acentos en las palabras. (Primero la tecla de acento y luego la letra que lleva acento).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SHIFT: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Modificadora del teclado.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CON FLECHA HACIA LA IZQUIERDA: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Sirve para borrar de izquierda a derecha.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BLOQ MAYUSCULAS: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Sirve para utilizar las mayúsculas en las palabras y luego quitarlas.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SUPR: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Sirve para borrar hacia la derecha.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ESC: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Sirve para salir.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DE FLECHAS: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Para mover hacia arriba, abajo, derecha e izquierda, cuando ya están escritos los renglones.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BARRA ESPACIADORA: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Poner espacios.</a:t>
            </a: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200" b="1" dirty="0" smtClean="0">
                <a:latin typeface="Arial" pitchFamily="34" charset="0"/>
                <a:cs typeface="Arial" pitchFamily="34" charset="0"/>
              </a:rPr>
              <a:t>TECLA DE SIGNOS DE INTERROGACIÓN: 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Para abrir el signo se utiliza una tecla, para cerrar el signo se utiliza la tecla del signo junto con el </a:t>
            </a:r>
            <a:r>
              <a:rPr lang="es-MX" sz="1200" dirty="0" err="1" smtClean="0">
                <a:latin typeface="Arial" pitchFamily="34" charset="0"/>
                <a:cs typeface="Arial" pitchFamily="34" charset="0"/>
              </a:rPr>
              <a:t>Shift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715140" y="71414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715140" y="714356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6715140" y="1428736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715140" y="2143116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6715140" y="2928934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6715140" y="3571876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6715140" y="4214818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6729434" y="4857760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5000628" y="355578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5000628" y="99852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5000628" y="1714488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5072066" y="242728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5000628" y="314166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4929190" y="3784602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4929190" y="4356106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5000628" y="5000636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5000628" y="564199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6715140" y="5500702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Rectángulo"/>
          <p:cNvSpPr/>
          <p:nvPr/>
        </p:nvSpPr>
        <p:spPr>
          <a:xfrm>
            <a:off x="6715140" y="6143644"/>
            <a:ext cx="127159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5000628" y="6356370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152</Words>
  <Application>Microsoft Office PowerPoint</Application>
  <PresentationFormat>Presentación en pantalla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Nohemi Castillo García</cp:lastModifiedBy>
  <cp:revision>5</cp:revision>
  <dcterms:created xsi:type="dcterms:W3CDTF">2017-11-02T16:00:22Z</dcterms:created>
  <dcterms:modified xsi:type="dcterms:W3CDTF">2019-10-09T16:08:00Z</dcterms:modified>
</cp:coreProperties>
</file>